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326" r:id="rId3"/>
    <p:sldId id="257" r:id="rId4"/>
    <p:sldId id="262" r:id="rId5"/>
    <p:sldId id="260" r:id="rId6"/>
    <p:sldId id="309" r:id="rId7"/>
    <p:sldId id="263" r:id="rId8"/>
    <p:sldId id="310" r:id="rId9"/>
    <p:sldId id="311" r:id="rId10"/>
    <p:sldId id="264" r:id="rId11"/>
    <p:sldId id="288" r:id="rId12"/>
    <p:sldId id="306" r:id="rId13"/>
    <p:sldId id="312" r:id="rId14"/>
    <p:sldId id="313" r:id="rId15"/>
    <p:sldId id="265" r:id="rId16"/>
    <p:sldId id="314" r:id="rId17"/>
    <p:sldId id="315" r:id="rId18"/>
    <p:sldId id="316" r:id="rId19"/>
    <p:sldId id="317" r:id="rId20"/>
    <p:sldId id="319" r:id="rId21"/>
    <p:sldId id="318" r:id="rId22"/>
    <p:sldId id="320" r:id="rId23"/>
    <p:sldId id="321" r:id="rId24"/>
    <p:sldId id="322" r:id="rId25"/>
    <p:sldId id="323" r:id="rId26"/>
    <p:sldId id="325" r:id="rId27"/>
    <p:sldId id="284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AA"/>
    <a:srgbClr val="00547E"/>
    <a:srgbClr val="1A8EA7"/>
    <a:srgbClr val="1C8CA5"/>
    <a:srgbClr val="00A7A4"/>
    <a:srgbClr val="1D8E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44"/>
    <p:restoredTop sz="85693"/>
  </p:normalViewPr>
  <p:slideViewPr>
    <p:cSldViewPr snapToGrid="0">
      <p:cViewPr varScale="1">
        <p:scale>
          <a:sx n="97" d="100"/>
          <a:sy n="97" d="100"/>
        </p:scale>
        <p:origin x="1024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59D29-7F76-4E30-B029-D0C89C6DCC63}" type="datetimeFigureOut">
              <a:rPr lang="zh-CN" altLang="en-US" smtClean="0"/>
              <a:t>15/10/3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6DF42-B80A-45D9-953E-DFB058CB82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16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71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3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77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83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2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70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18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0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8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90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3FAED-8144-46F4-A6BE-99787C2F7B2E}" type="datetimeFigureOut">
              <a:rPr lang="zh-CN" altLang="en-US" smtClean="0"/>
              <a:t>15/10/3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35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062"/>
            <a:ext cx="7663543" cy="68760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333" y="0"/>
            <a:ext cx="3266667" cy="477142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59100" y="1634918"/>
            <a:ext cx="775244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开发一夏</a:t>
            </a:r>
          </a:p>
          <a:p>
            <a:pPr algn="ctr"/>
            <a:endParaRPr lang="zh-CN" altLang="en-US" sz="28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初级篇</a:t>
            </a:r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自动布局简介</a:t>
            </a:r>
          </a:p>
          <a:p>
            <a:endParaRPr lang="zh-CN" altLang="en-US" sz="7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</a:t>
            </a:r>
            <a:r>
              <a:rPr lang="zh-CN" altLang="en-US" sz="28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小波</a:t>
            </a:r>
            <a:endParaRPr lang="zh-CN" altLang="en-US" sz="28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7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389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801">
        <p15:prstTrans prst="pageCurlDouble"/>
      </p:transition>
    </mc:Choice>
    <mc:Fallback xmlns="">
      <p:transition spd="slow" advTm="7801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0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运用约束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5090429" y="292925"/>
            <a:ext cx="1639491" cy="3091123"/>
          </a:xfrm>
          <a:custGeom>
            <a:avLst/>
            <a:gdLst/>
            <a:ahLst/>
            <a:cxnLst/>
            <a:rect l="l" t="t" r="r" b="b"/>
            <a:pathLst>
              <a:path w="1639491" h="3091123">
                <a:moveTo>
                  <a:pt x="1178384" y="0"/>
                </a:moveTo>
                <a:lnTo>
                  <a:pt x="1212540" y="0"/>
                </a:lnTo>
                <a:cubicBezTo>
                  <a:pt x="1474403" y="45541"/>
                  <a:pt x="1605335" y="148009"/>
                  <a:pt x="1605335" y="307404"/>
                </a:cubicBezTo>
                <a:cubicBezTo>
                  <a:pt x="1605335" y="387102"/>
                  <a:pt x="1582564" y="466799"/>
                  <a:pt x="1537023" y="546497"/>
                </a:cubicBezTo>
                <a:lnTo>
                  <a:pt x="1468710" y="631887"/>
                </a:lnTo>
                <a:lnTo>
                  <a:pt x="1417476" y="700199"/>
                </a:lnTo>
                <a:lnTo>
                  <a:pt x="1349164" y="802667"/>
                </a:lnTo>
                <a:lnTo>
                  <a:pt x="1212540" y="973447"/>
                </a:lnTo>
                <a:lnTo>
                  <a:pt x="1178384" y="1024681"/>
                </a:lnTo>
                <a:cubicBezTo>
                  <a:pt x="1155613" y="1047452"/>
                  <a:pt x="1121457" y="1087301"/>
                  <a:pt x="1075916" y="1144227"/>
                </a:cubicBezTo>
                <a:lnTo>
                  <a:pt x="990526" y="1297930"/>
                </a:lnTo>
                <a:cubicBezTo>
                  <a:pt x="944984" y="1354856"/>
                  <a:pt x="922214" y="1389012"/>
                  <a:pt x="922214" y="1400398"/>
                </a:cubicBezTo>
                <a:lnTo>
                  <a:pt x="888058" y="1468710"/>
                </a:lnTo>
                <a:cubicBezTo>
                  <a:pt x="876672" y="1502866"/>
                  <a:pt x="870979" y="1519944"/>
                  <a:pt x="870979" y="1519944"/>
                </a:cubicBezTo>
                <a:cubicBezTo>
                  <a:pt x="859594" y="1531329"/>
                  <a:pt x="876672" y="1548407"/>
                  <a:pt x="922214" y="1571178"/>
                </a:cubicBezTo>
                <a:lnTo>
                  <a:pt x="973448" y="1605334"/>
                </a:lnTo>
                <a:lnTo>
                  <a:pt x="1024682" y="1622412"/>
                </a:lnTo>
                <a:lnTo>
                  <a:pt x="1178384" y="1690724"/>
                </a:lnTo>
                <a:lnTo>
                  <a:pt x="1263774" y="1724880"/>
                </a:lnTo>
                <a:lnTo>
                  <a:pt x="1332086" y="1741958"/>
                </a:lnTo>
                <a:cubicBezTo>
                  <a:pt x="1537023" y="1833041"/>
                  <a:pt x="1639491" y="1963973"/>
                  <a:pt x="1639491" y="2134753"/>
                </a:cubicBezTo>
                <a:cubicBezTo>
                  <a:pt x="1639491" y="2134753"/>
                  <a:pt x="1639491" y="2146138"/>
                  <a:pt x="1639491" y="2168909"/>
                </a:cubicBezTo>
                <a:lnTo>
                  <a:pt x="1622413" y="2271377"/>
                </a:lnTo>
                <a:cubicBezTo>
                  <a:pt x="1622413" y="2339689"/>
                  <a:pt x="1537023" y="2436465"/>
                  <a:pt x="1366242" y="2561704"/>
                </a:cubicBezTo>
                <a:lnTo>
                  <a:pt x="1229618" y="2664172"/>
                </a:lnTo>
                <a:lnTo>
                  <a:pt x="1229618" y="2681250"/>
                </a:lnTo>
                <a:cubicBezTo>
                  <a:pt x="1184077" y="2715406"/>
                  <a:pt x="1138535" y="2743869"/>
                  <a:pt x="1092994" y="2766640"/>
                </a:cubicBezTo>
                <a:lnTo>
                  <a:pt x="1075916" y="2783718"/>
                </a:lnTo>
                <a:lnTo>
                  <a:pt x="973448" y="2834952"/>
                </a:lnTo>
                <a:lnTo>
                  <a:pt x="922214" y="2852030"/>
                </a:lnTo>
                <a:cubicBezTo>
                  <a:pt x="910828" y="2852030"/>
                  <a:pt x="893750" y="2863416"/>
                  <a:pt x="870979" y="2886186"/>
                </a:cubicBezTo>
                <a:cubicBezTo>
                  <a:pt x="859594" y="2897572"/>
                  <a:pt x="853901" y="2903264"/>
                  <a:pt x="853901" y="2903264"/>
                </a:cubicBezTo>
                <a:lnTo>
                  <a:pt x="768511" y="2954498"/>
                </a:lnTo>
                <a:lnTo>
                  <a:pt x="683121" y="3005732"/>
                </a:lnTo>
                <a:cubicBezTo>
                  <a:pt x="671736" y="3005732"/>
                  <a:pt x="648965" y="3005732"/>
                  <a:pt x="614809" y="3005732"/>
                </a:cubicBezTo>
                <a:cubicBezTo>
                  <a:pt x="580653" y="3017118"/>
                  <a:pt x="546497" y="3028503"/>
                  <a:pt x="512341" y="3039889"/>
                </a:cubicBezTo>
                <a:cubicBezTo>
                  <a:pt x="455414" y="3074045"/>
                  <a:pt x="421258" y="3085430"/>
                  <a:pt x="409873" y="3074045"/>
                </a:cubicBezTo>
                <a:lnTo>
                  <a:pt x="392795" y="3074045"/>
                </a:lnTo>
                <a:lnTo>
                  <a:pt x="307405" y="3074045"/>
                </a:lnTo>
                <a:lnTo>
                  <a:pt x="273249" y="3074045"/>
                </a:lnTo>
                <a:lnTo>
                  <a:pt x="256171" y="3074045"/>
                </a:lnTo>
                <a:cubicBezTo>
                  <a:pt x="187858" y="3085430"/>
                  <a:pt x="148010" y="3091123"/>
                  <a:pt x="136624" y="3091123"/>
                </a:cubicBezTo>
                <a:cubicBezTo>
                  <a:pt x="45542" y="3091123"/>
                  <a:pt x="0" y="3062659"/>
                  <a:pt x="0" y="3005732"/>
                </a:cubicBezTo>
                <a:cubicBezTo>
                  <a:pt x="11386" y="2971576"/>
                  <a:pt x="34156" y="2943113"/>
                  <a:pt x="68312" y="2920342"/>
                </a:cubicBezTo>
                <a:lnTo>
                  <a:pt x="119546" y="2886186"/>
                </a:lnTo>
                <a:cubicBezTo>
                  <a:pt x="153702" y="2863416"/>
                  <a:pt x="193551" y="2840645"/>
                  <a:pt x="239093" y="2817874"/>
                </a:cubicBezTo>
                <a:cubicBezTo>
                  <a:pt x="273249" y="2806489"/>
                  <a:pt x="290327" y="2800796"/>
                  <a:pt x="290327" y="2800796"/>
                </a:cubicBezTo>
                <a:lnTo>
                  <a:pt x="375717" y="2749562"/>
                </a:lnTo>
                <a:lnTo>
                  <a:pt x="426951" y="2715406"/>
                </a:lnTo>
                <a:lnTo>
                  <a:pt x="478185" y="2681250"/>
                </a:lnTo>
                <a:cubicBezTo>
                  <a:pt x="512341" y="2658479"/>
                  <a:pt x="535112" y="2641401"/>
                  <a:pt x="546497" y="2630016"/>
                </a:cubicBezTo>
                <a:lnTo>
                  <a:pt x="580653" y="2630016"/>
                </a:lnTo>
                <a:cubicBezTo>
                  <a:pt x="592038" y="2618630"/>
                  <a:pt x="609116" y="2607245"/>
                  <a:pt x="631887" y="2595860"/>
                </a:cubicBezTo>
                <a:cubicBezTo>
                  <a:pt x="666043" y="2573089"/>
                  <a:pt x="683121" y="2561704"/>
                  <a:pt x="683121" y="2561704"/>
                </a:cubicBezTo>
                <a:lnTo>
                  <a:pt x="785589" y="2476313"/>
                </a:lnTo>
                <a:lnTo>
                  <a:pt x="1041760" y="2322611"/>
                </a:lnTo>
                <a:lnTo>
                  <a:pt x="1161306" y="2203065"/>
                </a:lnTo>
                <a:cubicBezTo>
                  <a:pt x="1195462" y="2168909"/>
                  <a:pt x="1212540" y="2140446"/>
                  <a:pt x="1212540" y="2117675"/>
                </a:cubicBezTo>
                <a:cubicBezTo>
                  <a:pt x="1212540" y="2072134"/>
                  <a:pt x="1127150" y="2026592"/>
                  <a:pt x="956370" y="1981051"/>
                </a:cubicBezTo>
                <a:cubicBezTo>
                  <a:pt x="933599" y="1969665"/>
                  <a:pt x="910828" y="1963973"/>
                  <a:pt x="888058" y="1963973"/>
                </a:cubicBezTo>
                <a:lnTo>
                  <a:pt x="734355" y="1912739"/>
                </a:lnTo>
                <a:lnTo>
                  <a:pt x="683121" y="1878583"/>
                </a:lnTo>
                <a:lnTo>
                  <a:pt x="563575" y="1844426"/>
                </a:lnTo>
                <a:cubicBezTo>
                  <a:pt x="483878" y="1821656"/>
                  <a:pt x="444029" y="1787500"/>
                  <a:pt x="444029" y="1741958"/>
                </a:cubicBezTo>
                <a:lnTo>
                  <a:pt x="444029" y="1690724"/>
                </a:lnTo>
                <a:lnTo>
                  <a:pt x="444029" y="1639490"/>
                </a:lnTo>
                <a:cubicBezTo>
                  <a:pt x="432644" y="1593949"/>
                  <a:pt x="478185" y="1514251"/>
                  <a:pt x="580653" y="1400398"/>
                </a:cubicBezTo>
                <a:cubicBezTo>
                  <a:pt x="671736" y="1286544"/>
                  <a:pt x="745741" y="1189769"/>
                  <a:pt x="802667" y="1110071"/>
                </a:cubicBezTo>
                <a:lnTo>
                  <a:pt x="870979" y="1007604"/>
                </a:lnTo>
                <a:lnTo>
                  <a:pt x="1024682" y="785589"/>
                </a:lnTo>
                <a:lnTo>
                  <a:pt x="1127150" y="614809"/>
                </a:lnTo>
                <a:cubicBezTo>
                  <a:pt x="1149921" y="580653"/>
                  <a:pt x="1161306" y="557882"/>
                  <a:pt x="1161306" y="546497"/>
                </a:cubicBezTo>
                <a:cubicBezTo>
                  <a:pt x="1161306" y="523726"/>
                  <a:pt x="1149921" y="506648"/>
                  <a:pt x="1127150" y="495263"/>
                </a:cubicBezTo>
                <a:lnTo>
                  <a:pt x="1058838" y="495263"/>
                </a:lnTo>
                <a:lnTo>
                  <a:pt x="1007604" y="478184"/>
                </a:lnTo>
                <a:lnTo>
                  <a:pt x="956370" y="495263"/>
                </a:lnTo>
                <a:lnTo>
                  <a:pt x="853901" y="495263"/>
                </a:lnTo>
                <a:lnTo>
                  <a:pt x="819745" y="495263"/>
                </a:lnTo>
                <a:lnTo>
                  <a:pt x="717277" y="512341"/>
                </a:lnTo>
                <a:lnTo>
                  <a:pt x="648965" y="529419"/>
                </a:lnTo>
                <a:lnTo>
                  <a:pt x="563575" y="546497"/>
                </a:lnTo>
                <a:lnTo>
                  <a:pt x="444029" y="597731"/>
                </a:lnTo>
                <a:cubicBezTo>
                  <a:pt x="387102" y="609116"/>
                  <a:pt x="352946" y="614809"/>
                  <a:pt x="341561" y="614809"/>
                </a:cubicBezTo>
                <a:lnTo>
                  <a:pt x="307405" y="631887"/>
                </a:lnTo>
                <a:cubicBezTo>
                  <a:pt x="284634" y="654657"/>
                  <a:pt x="261863" y="666043"/>
                  <a:pt x="239093" y="666043"/>
                </a:cubicBezTo>
                <a:cubicBezTo>
                  <a:pt x="182166" y="666043"/>
                  <a:pt x="153702" y="637579"/>
                  <a:pt x="153702" y="580653"/>
                </a:cubicBezTo>
                <a:cubicBezTo>
                  <a:pt x="153702" y="546497"/>
                  <a:pt x="159395" y="518033"/>
                  <a:pt x="170780" y="495263"/>
                </a:cubicBezTo>
                <a:lnTo>
                  <a:pt x="204936" y="392794"/>
                </a:lnTo>
                <a:cubicBezTo>
                  <a:pt x="273249" y="176473"/>
                  <a:pt x="421258" y="68312"/>
                  <a:pt x="648965" y="68312"/>
                </a:cubicBezTo>
                <a:cubicBezTo>
                  <a:pt x="671736" y="68312"/>
                  <a:pt x="688814" y="62619"/>
                  <a:pt x="700199" y="51234"/>
                </a:cubicBezTo>
                <a:lnTo>
                  <a:pt x="751433" y="34156"/>
                </a:lnTo>
                <a:cubicBezTo>
                  <a:pt x="762819" y="34156"/>
                  <a:pt x="808360" y="28463"/>
                  <a:pt x="888058" y="1707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2828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94998" y="366547"/>
            <a:ext cx="4227620" cy="595354"/>
          </a:xfrm>
          <a:prstGeom prst="round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054431" y="410115"/>
            <a:ext cx="3175905" cy="646331"/>
            <a:chOff x="40495" y="3190895"/>
            <a:chExt cx="3175905" cy="646331"/>
          </a:xfrm>
        </p:grpSpPr>
        <p:sp>
          <p:nvSpPr>
            <p:cNvPr id="17" name="文本框 16"/>
            <p:cNvSpPr txBox="1"/>
            <p:nvPr/>
          </p:nvSpPr>
          <p:spPr>
            <a:xfrm>
              <a:off x="40495" y="3190895"/>
              <a:ext cx="3175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种使用方式：菜单、拖拽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4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33577" y="1797432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菜单</a:t>
            </a:r>
          </a:p>
        </p:txBody>
      </p:sp>
      <p:pic>
        <p:nvPicPr>
          <p:cNvPr id="3" name="图片 2" descr="men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618" y="3151547"/>
            <a:ext cx="2106980" cy="648302"/>
          </a:xfrm>
          <a:prstGeom prst="rect">
            <a:avLst/>
          </a:prstGeom>
        </p:spPr>
      </p:pic>
      <p:sp>
        <p:nvSpPr>
          <p:cNvPr id="5" name="椭圆形标注 4"/>
          <p:cNvSpPr/>
          <p:nvPr/>
        </p:nvSpPr>
        <p:spPr>
          <a:xfrm>
            <a:off x="4322618" y="2139416"/>
            <a:ext cx="944422" cy="72691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对齐</a:t>
            </a:r>
            <a:endParaRPr kumimoji="1" lang="zh-CN" altLang="en-US" dirty="0"/>
          </a:p>
        </p:txBody>
      </p:sp>
      <p:sp>
        <p:nvSpPr>
          <p:cNvPr id="13" name="椭圆形标注 12"/>
          <p:cNvSpPr/>
          <p:nvPr/>
        </p:nvSpPr>
        <p:spPr>
          <a:xfrm>
            <a:off x="4903897" y="3886892"/>
            <a:ext cx="944422" cy="726915"/>
          </a:xfrm>
          <a:prstGeom prst="wedgeEllipseCallout">
            <a:avLst>
              <a:gd name="adj1" fmla="val 3372"/>
              <a:gd name="adj2" fmla="val -632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固定</a:t>
            </a:r>
            <a:endParaRPr kumimoji="1" lang="zh-CN" altLang="en-US" dirty="0"/>
          </a:p>
        </p:txBody>
      </p:sp>
      <p:sp>
        <p:nvSpPr>
          <p:cNvPr id="14" name="椭圆形标注 13"/>
          <p:cNvSpPr/>
          <p:nvPr/>
        </p:nvSpPr>
        <p:spPr>
          <a:xfrm>
            <a:off x="6840274" y="3001841"/>
            <a:ext cx="944422" cy="726915"/>
          </a:xfrm>
          <a:prstGeom prst="wedgeEllipseCallout">
            <a:avLst>
              <a:gd name="adj1" fmla="val -90601"/>
              <a:gd name="adj2" fmla="val 14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修正</a:t>
            </a:r>
            <a:endParaRPr kumimoji="1"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477954" y="5885338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⭐约束时通常需要隐藏导航栏，快捷键开关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Command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95481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is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5"/>
          <a:stretch/>
        </p:blipFill>
        <p:spPr>
          <a:xfrm>
            <a:off x="1386721" y="1056446"/>
            <a:ext cx="9843247" cy="5669461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圆角矩形 6"/>
          <p:cNvSpPr/>
          <p:nvPr/>
        </p:nvSpPr>
        <p:spPr>
          <a:xfrm>
            <a:off x="94998" y="366547"/>
            <a:ext cx="4227620" cy="59535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054431" y="410115"/>
            <a:ext cx="3175905" cy="646331"/>
            <a:chOff x="40495" y="3190895"/>
            <a:chExt cx="3175905" cy="646331"/>
          </a:xfrm>
        </p:grpSpPr>
        <p:sp>
          <p:nvSpPr>
            <p:cNvPr id="17" name="文本框 16"/>
            <p:cNvSpPr txBox="1"/>
            <p:nvPr/>
          </p:nvSpPr>
          <p:spPr>
            <a:xfrm>
              <a:off x="40495" y="3190895"/>
              <a:ext cx="3175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查看约束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4" y="0"/>
            <a:ext cx="1657834" cy="165783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869141" y="2501153"/>
            <a:ext cx="2232212" cy="712694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928847" y="3213847"/>
            <a:ext cx="2205318" cy="2003612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形标注 11"/>
          <p:cNvSpPr/>
          <p:nvPr/>
        </p:nvSpPr>
        <p:spPr>
          <a:xfrm>
            <a:off x="9560859" y="1"/>
            <a:ext cx="2008964" cy="1304364"/>
          </a:xfrm>
          <a:prstGeom prst="wedgeEllipseCallout">
            <a:avLst>
              <a:gd name="adj1" fmla="val -4896"/>
              <a:gd name="adj2" fmla="val 579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打开尺寸分栏查看约束</a:t>
            </a:r>
          </a:p>
        </p:txBody>
      </p:sp>
      <p:sp>
        <p:nvSpPr>
          <p:cNvPr id="13" name="椭圆形标注 12"/>
          <p:cNvSpPr/>
          <p:nvPr/>
        </p:nvSpPr>
        <p:spPr>
          <a:xfrm>
            <a:off x="245011" y="3404984"/>
            <a:ext cx="2008964" cy="1304364"/>
          </a:xfrm>
          <a:prstGeom prst="wedgeEllipseCallout">
            <a:avLst>
              <a:gd name="adj1" fmla="val 36604"/>
              <a:gd name="adj2" fmla="val -677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列在视图大纲中的约束</a:t>
            </a:r>
          </a:p>
        </p:txBody>
      </p:sp>
    </p:spTree>
    <p:extLst>
      <p:ext uri="{BB962C8B-B14F-4D97-AF65-F5344CB8AC3E}">
        <p14:creationId xmlns:p14="http://schemas.microsoft.com/office/powerpoint/2010/main" val="4149309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ssu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976" y="1067340"/>
            <a:ext cx="8174138" cy="5442081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圆角矩形 6"/>
          <p:cNvSpPr/>
          <p:nvPr/>
        </p:nvSpPr>
        <p:spPr>
          <a:xfrm>
            <a:off x="94998" y="366547"/>
            <a:ext cx="4227620" cy="59535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054431" y="410115"/>
            <a:ext cx="3175905" cy="646331"/>
            <a:chOff x="40495" y="3190895"/>
            <a:chExt cx="3175905" cy="646331"/>
          </a:xfrm>
        </p:grpSpPr>
        <p:sp>
          <p:nvSpPr>
            <p:cNvPr id="17" name="文本框 16"/>
            <p:cNvSpPr txBox="1"/>
            <p:nvPr/>
          </p:nvSpPr>
          <p:spPr>
            <a:xfrm>
              <a:off x="40495" y="3190895"/>
              <a:ext cx="3175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修正约束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4" y="0"/>
            <a:ext cx="1657834" cy="1657834"/>
          </a:xfrm>
          <a:prstGeom prst="rect">
            <a:avLst/>
          </a:prstGeom>
        </p:spPr>
      </p:pic>
      <p:sp>
        <p:nvSpPr>
          <p:cNvPr id="12" name="椭圆形标注 11"/>
          <p:cNvSpPr/>
          <p:nvPr/>
        </p:nvSpPr>
        <p:spPr>
          <a:xfrm>
            <a:off x="4565709" y="0"/>
            <a:ext cx="2008964" cy="1304364"/>
          </a:xfrm>
          <a:prstGeom prst="wedgeEllipseCallout">
            <a:avLst>
              <a:gd name="adj1" fmla="val -27950"/>
              <a:gd name="adj2" fmla="val 880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约束问题</a:t>
            </a:r>
          </a:p>
          <a:p>
            <a:pPr algn="ctr"/>
            <a:r>
              <a:rPr kumimoji="1" lang="zh-CN" altLang="en-US" dirty="0" smtClean="0"/>
              <a:t>指示（橙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红）</a:t>
            </a:r>
          </a:p>
        </p:txBody>
      </p:sp>
    </p:spTree>
    <p:extLst>
      <p:ext uri="{BB962C8B-B14F-4D97-AF65-F5344CB8AC3E}">
        <p14:creationId xmlns:p14="http://schemas.microsoft.com/office/powerpoint/2010/main" val="1137668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ssueOp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" y="2024381"/>
            <a:ext cx="9395944" cy="3166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圆角矩形 6"/>
          <p:cNvSpPr/>
          <p:nvPr/>
        </p:nvSpPr>
        <p:spPr>
          <a:xfrm>
            <a:off x="94998" y="366547"/>
            <a:ext cx="4227620" cy="59535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054431" y="410115"/>
            <a:ext cx="3175905" cy="646331"/>
            <a:chOff x="40495" y="3190895"/>
            <a:chExt cx="3175905" cy="646331"/>
          </a:xfrm>
        </p:grpSpPr>
        <p:sp>
          <p:nvSpPr>
            <p:cNvPr id="17" name="文本框 16"/>
            <p:cNvSpPr txBox="1"/>
            <p:nvPr/>
          </p:nvSpPr>
          <p:spPr>
            <a:xfrm>
              <a:off x="40495" y="3190895"/>
              <a:ext cx="3175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修正建议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4" y="0"/>
            <a:ext cx="1657834" cy="1657834"/>
          </a:xfrm>
          <a:prstGeom prst="rect">
            <a:avLst/>
          </a:prstGeom>
        </p:spPr>
      </p:pic>
      <p:sp>
        <p:nvSpPr>
          <p:cNvPr id="12" name="椭圆形标注 11"/>
          <p:cNvSpPr/>
          <p:nvPr/>
        </p:nvSpPr>
        <p:spPr>
          <a:xfrm>
            <a:off x="6992470" y="188777"/>
            <a:ext cx="2008964" cy="1304364"/>
          </a:xfrm>
          <a:prstGeom prst="wedgeEllipseCallout">
            <a:avLst>
              <a:gd name="adj1" fmla="val -79194"/>
              <a:gd name="adj2" fmla="val 1188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默认选项</a:t>
            </a:r>
            <a:endParaRPr kumimoji="1" lang="zh-CN" altLang="en-US" dirty="0" smtClean="0"/>
          </a:p>
        </p:txBody>
      </p:sp>
      <p:sp>
        <p:nvSpPr>
          <p:cNvPr id="9" name="椭圆形标注 8"/>
          <p:cNvSpPr/>
          <p:nvPr/>
        </p:nvSpPr>
        <p:spPr>
          <a:xfrm>
            <a:off x="9950823" y="4854136"/>
            <a:ext cx="2008964" cy="1304364"/>
          </a:xfrm>
          <a:prstGeom prst="wedgeEllipseCallout">
            <a:avLst>
              <a:gd name="adj1" fmla="val -52420"/>
              <a:gd name="adj2" fmla="val -502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进行修正</a:t>
            </a:r>
          </a:p>
        </p:txBody>
      </p:sp>
    </p:spTree>
    <p:extLst>
      <p:ext uri="{BB962C8B-B14F-4D97-AF65-F5344CB8AC3E}">
        <p14:creationId xmlns:p14="http://schemas.microsoft.com/office/powerpoint/2010/main" val="16916357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预览约束效果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5209975" y="173377"/>
            <a:ext cx="1741959" cy="3483918"/>
          </a:xfrm>
          <a:custGeom>
            <a:avLst/>
            <a:gdLst/>
            <a:ahLst/>
            <a:cxnLst/>
            <a:rect l="l" t="t" r="r" b="b"/>
            <a:pathLst>
              <a:path w="1741959" h="3483918">
                <a:moveTo>
                  <a:pt x="751433" y="0"/>
                </a:moveTo>
                <a:cubicBezTo>
                  <a:pt x="796975" y="11386"/>
                  <a:pt x="819746" y="51234"/>
                  <a:pt x="819746" y="119547"/>
                </a:cubicBezTo>
                <a:cubicBezTo>
                  <a:pt x="819746" y="130932"/>
                  <a:pt x="808360" y="159395"/>
                  <a:pt x="785590" y="204937"/>
                </a:cubicBezTo>
                <a:cubicBezTo>
                  <a:pt x="762819" y="239093"/>
                  <a:pt x="728663" y="330176"/>
                  <a:pt x="683121" y="478185"/>
                </a:cubicBezTo>
                <a:cubicBezTo>
                  <a:pt x="683121" y="489571"/>
                  <a:pt x="666043" y="535112"/>
                  <a:pt x="631887" y="614810"/>
                </a:cubicBezTo>
                <a:cubicBezTo>
                  <a:pt x="540805" y="888058"/>
                  <a:pt x="472492" y="1110072"/>
                  <a:pt x="426951" y="1280852"/>
                </a:cubicBezTo>
                <a:cubicBezTo>
                  <a:pt x="404180" y="1406091"/>
                  <a:pt x="387102" y="1474403"/>
                  <a:pt x="375717" y="1485789"/>
                </a:cubicBezTo>
                <a:lnTo>
                  <a:pt x="341561" y="1588257"/>
                </a:lnTo>
                <a:cubicBezTo>
                  <a:pt x="296019" y="1713496"/>
                  <a:pt x="273249" y="1838735"/>
                  <a:pt x="273249" y="1963973"/>
                </a:cubicBezTo>
                <a:cubicBezTo>
                  <a:pt x="273249" y="2077827"/>
                  <a:pt x="358639" y="2140446"/>
                  <a:pt x="529419" y="2151832"/>
                </a:cubicBezTo>
                <a:cubicBezTo>
                  <a:pt x="563575" y="2151832"/>
                  <a:pt x="597731" y="2157524"/>
                  <a:pt x="631887" y="2168910"/>
                </a:cubicBezTo>
                <a:cubicBezTo>
                  <a:pt x="666043" y="2180295"/>
                  <a:pt x="683121" y="2185988"/>
                  <a:pt x="683121" y="2185988"/>
                </a:cubicBezTo>
                <a:lnTo>
                  <a:pt x="751433" y="2168910"/>
                </a:lnTo>
                <a:lnTo>
                  <a:pt x="870980" y="2168910"/>
                </a:lnTo>
                <a:lnTo>
                  <a:pt x="922214" y="2151832"/>
                </a:lnTo>
                <a:lnTo>
                  <a:pt x="956370" y="2151832"/>
                </a:lnTo>
                <a:cubicBezTo>
                  <a:pt x="967755" y="2151832"/>
                  <a:pt x="973448" y="2134754"/>
                  <a:pt x="973448" y="2100598"/>
                </a:cubicBezTo>
                <a:lnTo>
                  <a:pt x="990526" y="1946895"/>
                </a:lnTo>
                <a:cubicBezTo>
                  <a:pt x="990526" y="1935510"/>
                  <a:pt x="990526" y="1912739"/>
                  <a:pt x="990526" y="1878583"/>
                </a:cubicBezTo>
                <a:lnTo>
                  <a:pt x="1007604" y="1793193"/>
                </a:lnTo>
                <a:cubicBezTo>
                  <a:pt x="1007604" y="1781808"/>
                  <a:pt x="1013297" y="1753344"/>
                  <a:pt x="1024682" y="1707803"/>
                </a:cubicBezTo>
                <a:cubicBezTo>
                  <a:pt x="1024682" y="1559793"/>
                  <a:pt x="1030375" y="1451633"/>
                  <a:pt x="1041760" y="1383321"/>
                </a:cubicBezTo>
                <a:lnTo>
                  <a:pt x="1075916" y="1280852"/>
                </a:lnTo>
                <a:cubicBezTo>
                  <a:pt x="1087301" y="1189770"/>
                  <a:pt x="1092994" y="1115765"/>
                  <a:pt x="1092994" y="1058838"/>
                </a:cubicBezTo>
                <a:cubicBezTo>
                  <a:pt x="1092994" y="1013297"/>
                  <a:pt x="1110072" y="973448"/>
                  <a:pt x="1144228" y="939292"/>
                </a:cubicBezTo>
                <a:cubicBezTo>
                  <a:pt x="1201155" y="882365"/>
                  <a:pt x="1241004" y="853902"/>
                  <a:pt x="1263774" y="853902"/>
                </a:cubicBezTo>
                <a:lnTo>
                  <a:pt x="1315008" y="870980"/>
                </a:lnTo>
                <a:lnTo>
                  <a:pt x="1400399" y="888058"/>
                </a:lnTo>
                <a:cubicBezTo>
                  <a:pt x="1502867" y="922214"/>
                  <a:pt x="1548408" y="962063"/>
                  <a:pt x="1537023" y="1007604"/>
                </a:cubicBezTo>
                <a:cubicBezTo>
                  <a:pt x="1537023" y="1041760"/>
                  <a:pt x="1525637" y="1098687"/>
                  <a:pt x="1502867" y="1178384"/>
                </a:cubicBezTo>
                <a:cubicBezTo>
                  <a:pt x="1491481" y="1201155"/>
                  <a:pt x="1480096" y="1263775"/>
                  <a:pt x="1468711" y="1366243"/>
                </a:cubicBezTo>
                <a:cubicBezTo>
                  <a:pt x="1457325" y="1423169"/>
                  <a:pt x="1440247" y="1497174"/>
                  <a:pt x="1417477" y="1588257"/>
                </a:cubicBezTo>
                <a:cubicBezTo>
                  <a:pt x="1394706" y="1679340"/>
                  <a:pt x="1383321" y="1747652"/>
                  <a:pt x="1383321" y="1793193"/>
                </a:cubicBezTo>
                <a:cubicBezTo>
                  <a:pt x="1360550" y="1907047"/>
                  <a:pt x="1349164" y="1969666"/>
                  <a:pt x="1349164" y="1981052"/>
                </a:cubicBezTo>
                <a:cubicBezTo>
                  <a:pt x="1337779" y="2003822"/>
                  <a:pt x="1332086" y="2026593"/>
                  <a:pt x="1332086" y="2049364"/>
                </a:cubicBezTo>
                <a:cubicBezTo>
                  <a:pt x="1332086" y="2083520"/>
                  <a:pt x="1349164" y="2100598"/>
                  <a:pt x="1383321" y="2100598"/>
                </a:cubicBezTo>
                <a:cubicBezTo>
                  <a:pt x="1383321" y="2100598"/>
                  <a:pt x="1394706" y="2100598"/>
                  <a:pt x="1417477" y="2100598"/>
                </a:cubicBezTo>
                <a:lnTo>
                  <a:pt x="1502867" y="2066442"/>
                </a:lnTo>
                <a:cubicBezTo>
                  <a:pt x="1525637" y="2066442"/>
                  <a:pt x="1559793" y="2049364"/>
                  <a:pt x="1605335" y="2015208"/>
                </a:cubicBezTo>
                <a:cubicBezTo>
                  <a:pt x="1628106" y="2003822"/>
                  <a:pt x="1650876" y="1998130"/>
                  <a:pt x="1673647" y="1998130"/>
                </a:cubicBezTo>
                <a:cubicBezTo>
                  <a:pt x="1719188" y="1998130"/>
                  <a:pt x="1741959" y="2032286"/>
                  <a:pt x="1741959" y="2100598"/>
                </a:cubicBezTo>
                <a:cubicBezTo>
                  <a:pt x="1741959" y="2134754"/>
                  <a:pt x="1736266" y="2157524"/>
                  <a:pt x="1724881" y="2168910"/>
                </a:cubicBezTo>
                <a:lnTo>
                  <a:pt x="1622413" y="2237222"/>
                </a:lnTo>
                <a:lnTo>
                  <a:pt x="1554101" y="2288456"/>
                </a:lnTo>
                <a:lnTo>
                  <a:pt x="1434555" y="2356768"/>
                </a:lnTo>
                <a:lnTo>
                  <a:pt x="1383321" y="2390924"/>
                </a:lnTo>
                <a:cubicBezTo>
                  <a:pt x="1303623" y="2436466"/>
                  <a:pt x="1263774" y="2482007"/>
                  <a:pt x="1263774" y="2527549"/>
                </a:cubicBezTo>
                <a:cubicBezTo>
                  <a:pt x="1252389" y="2538934"/>
                  <a:pt x="1241004" y="2561705"/>
                  <a:pt x="1229618" y="2595861"/>
                </a:cubicBezTo>
                <a:cubicBezTo>
                  <a:pt x="1218233" y="2641402"/>
                  <a:pt x="1212540" y="2675558"/>
                  <a:pt x="1212540" y="2698329"/>
                </a:cubicBezTo>
                <a:lnTo>
                  <a:pt x="1212540" y="2749563"/>
                </a:lnTo>
                <a:lnTo>
                  <a:pt x="1178384" y="3022811"/>
                </a:lnTo>
                <a:cubicBezTo>
                  <a:pt x="1166999" y="3125279"/>
                  <a:pt x="1155613" y="3187899"/>
                  <a:pt x="1144228" y="3210670"/>
                </a:cubicBezTo>
                <a:cubicBezTo>
                  <a:pt x="1132843" y="3233440"/>
                  <a:pt x="1127150" y="3244826"/>
                  <a:pt x="1127150" y="3244826"/>
                </a:cubicBezTo>
                <a:lnTo>
                  <a:pt x="1161306" y="3313138"/>
                </a:lnTo>
                <a:cubicBezTo>
                  <a:pt x="1161306" y="3313138"/>
                  <a:pt x="1155613" y="3318830"/>
                  <a:pt x="1144228" y="3330216"/>
                </a:cubicBezTo>
                <a:cubicBezTo>
                  <a:pt x="1132843" y="3352986"/>
                  <a:pt x="1110072" y="3375757"/>
                  <a:pt x="1075916" y="3398528"/>
                </a:cubicBezTo>
                <a:cubicBezTo>
                  <a:pt x="1064531" y="3421299"/>
                  <a:pt x="1047453" y="3438377"/>
                  <a:pt x="1024682" y="3449762"/>
                </a:cubicBezTo>
                <a:cubicBezTo>
                  <a:pt x="1001911" y="3472533"/>
                  <a:pt x="973448" y="3483918"/>
                  <a:pt x="939292" y="3483918"/>
                </a:cubicBezTo>
                <a:cubicBezTo>
                  <a:pt x="905136" y="3483918"/>
                  <a:pt x="888058" y="3455455"/>
                  <a:pt x="888058" y="3398528"/>
                </a:cubicBezTo>
                <a:lnTo>
                  <a:pt x="888058" y="3364372"/>
                </a:lnTo>
                <a:lnTo>
                  <a:pt x="888058" y="3244826"/>
                </a:lnTo>
                <a:cubicBezTo>
                  <a:pt x="888058" y="3210670"/>
                  <a:pt x="888058" y="3165128"/>
                  <a:pt x="888058" y="3108201"/>
                </a:cubicBezTo>
                <a:cubicBezTo>
                  <a:pt x="899443" y="3051275"/>
                  <a:pt x="905136" y="3017119"/>
                  <a:pt x="905136" y="3005733"/>
                </a:cubicBezTo>
                <a:lnTo>
                  <a:pt x="905136" y="2920343"/>
                </a:lnTo>
                <a:lnTo>
                  <a:pt x="922214" y="2869109"/>
                </a:lnTo>
                <a:cubicBezTo>
                  <a:pt x="922214" y="2857724"/>
                  <a:pt x="922214" y="2846338"/>
                  <a:pt x="922214" y="2834953"/>
                </a:cubicBezTo>
                <a:lnTo>
                  <a:pt x="922214" y="2766641"/>
                </a:lnTo>
                <a:cubicBezTo>
                  <a:pt x="922214" y="2755255"/>
                  <a:pt x="922214" y="2732485"/>
                  <a:pt x="922214" y="2698329"/>
                </a:cubicBezTo>
                <a:cubicBezTo>
                  <a:pt x="933599" y="2664173"/>
                  <a:pt x="939292" y="2635709"/>
                  <a:pt x="939292" y="2612939"/>
                </a:cubicBezTo>
                <a:cubicBezTo>
                  <a:pt x="939292" y="2578783"/>
                  <a:pt x="922214" y="2561705"/>
                  <a:pt x="888058" y="2561705"/>
                </a:cubicBezTo>
                <a:cubicBezTo>
                  <a:pt x="876672" y="2561705"/>
                  <a:pt x="865287" y="2561705"/>
                  <a:pt x="853902" y="2561705"/>
                </a:cubicBezTo>
                <a:lnTo>
                  <a:pt x="768512" y="2578783"/>
                </a:lnTo>
                <a:lnTo>
                  <a:pt x="717277" y="2578783"/>
                </a:lnTo>
                <a:lnTo>
                  <a:pt x="512341" y="2595861"/>
                </a:lnTo>
                <a:lnTo>
                  <a:pt x="444029" y="2595861"/>
                </a:lnTo>
                <a:lnTo>
                  <a:pt x="375717" y="2595861"/>
                </a:lnTo>
                <a:cubicBezTo>
                  <a:pt x="136625" y="2573090"/>
                  <a:pt x="17078" y="2464929"/>
                  <a:pt x="17078" y="2271378"/>
                </a:cubicBezTo>
                <a:lnTo>
                  <a:pt x="17078" y="2185988"/>
                </a:lnTo>
                <a:lnTo>
                  <a:pt x="0" y="2134754"/>
                </a:lnTo>
                <a:lnTo>
                  <a:pt x="0" y="2083520"/>
                </a:lnTo>
                <a:cubicBezTo>
                  <a:pt x="11386" y="2060749"/>
                  <a:pt x="17078" y="1992437"/>
                  <a:pt x="17078" y="1878583"/>
                </a:cubicBezTo>
                <a:cubicBezTo>
                  <a:pt x="17078" y="1457325"/>
                  <a:pt x="79698" y="1098687"/>
                  <a:pt x="204937" y="802668"/>
                </a:cubicBezTo>
                <a:cubicBezTo>
                  <a:pt x="227707" y="745741"/>
                  <a:pt x="239093" y="700200"/>
                  <a:pt x="239093" y="666044"/>
                </a:cubicBezTo>
                <a:cubicBezTo>
                  <a:pt x="239093" y="654658"/>
                  <a:pt x="233400" y="643273"/>
                  <a:pt x="222015" y="631888"/>
                </a:cubicBezTo>
                <a:lnTo>
                  <a:pt x="204937" y="614810"/>
                </a:lnTo>
                <a:cubicBezTo>
                  <a:pt x="204937" y="614810"/>
                  <a:pt x="204937" y="609117"/>
                  <a:pt x="204937" y="597731"/>
                </a:cubicBezTo>
                <a:cubicBezTo>
                  <a:pt x="204937" y="552190"/>
                  <a:pt x="222015" y="489571"/>
                  <a:pt x="256171" y="409873"/>
                </a:cubicBezTo>
                <a:cubicBezTo>
                  <a:pt x="256171" y="398488"/>
                  <a:pt x="267556" y="370024"/>
                  <a:pt x="290327" y="324483"/>
                </a:cubicBezTo>
                <a:cubicBezTo>
                  <a:pt x="301712" y="278942"/>
                  <a:pt x="313098" y="250478"/>
                  <a:pt x="324483" y="239093"/>
                </a:cubicBezTo>
                <a:lnTo>
                  <a:pt x="341561" y="222015"/>
                </a:lnTo>
                <a:lnTo>
                  <a:pt x="392795" y="187859"/>
                </a:lnTo>
                <a:cubicBezTo>
                  <a:pt x="540805" y="62620"/>
                  <a:pt x="660351" y="0"/>
                  <a:pt x="75143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7508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116">
        <p15:prstTrans prst="pageCurlDouble"/>
      </p:transition>
    </mc:Choice>
    <mc:Fallback xmlns="">
      <p:transition spd="slow" advTm="311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5-05-12 上午10.51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430" y="1701401"/>
            <a:ext cx="7968343" cy="43362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圆角矩形 6"/>
          <p:cNvSpPr/>
          <p:nvPr/>
        </p:nvSpPr>
        <p:spPr>
          <a:xfrm>
            <a:off x="94998" y="366547"/>
            <a:ext cx="4227620" cy="59535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054431" y="410115"/>
            <a:ext cx="3175905" cy="646331"/>
            <a:chOff x="40495" y="3190895"/>
            <a:chExt cx="3175905" cy="646331"/>
          </a:xfrm>
        </p:grpSpPr>
        <p:sp>
          <p:nvSpPr>
            <p:cNvPr id="17" name="文本框 16"/>
            <p:cNvSpPr txBox="1"/>
            <p:nvPr/>
          </p:nvSpPr>
          <p:spPr>
            <a:xfrm>
              <a:off x="40495" y="3190895"/>
              <a:ext cx="3175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打开预览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4" y="0"/>
            <a:ext cx="1657834" cy="1657834"/>
          </a:xfrm>
          <a:prstGeom prst="rect">
            <a:avLst/>
          </a:prstGeom>
        </p:spPr>
      </p:pic>
      <p:sp>
        <p:nvSpPr>
          <p:cNvPr id="12" name="椭圆形标注 11"/>
          <p:cNvSpPr/>
          <p:nvPr/>
        </p:nvSpPr>
        <p:spPr>
          <a:xfrm>
            <a:off x="8128605" y="3549858"/>
            <a:ext cx="2008964" cy="1304364"/>
          </a:xfrm>
          <a:prstGeom prst="wedgeEllipseCallout">
            <a:avLst>
              <a:gd name="adj1" fmla="val -56323"/>
              <a:gd name="adj2" fmla="val 916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按住</a:t>
            </a:r>
            <a:r>
              <a:rPr kumimoji="1" lang="en-US" altLang="zh-CN" dirty="0" err="1" smtClean="0"/>
              <a:t>Shift+Option</a:t>
            </a:r>
            <a:r>
              <a:rPr kumimoji="1" lang="zh-CN" altLang="en-US" dirty="0" smtClean="0"/>
              <a:t>点击此项</a:t>
            </a:r>
          </a:p>
        </p:txBody>
      </p:sp>
      <p:sp>
        <p:nvSpPr>
          <p:cNvPr id="9" name="椭圆形标注 8"/>
          <p:cNvSpPr/>
          <p:nvPr/>
        </p:nvSpPr>
        <p:spPr>
          <a:xfrm>
            <a:off x="94998" y="3028209"/>
            <a:ext cx="2008964" cy="1304364"/>
          </a:xfrm>
          <a:prstGeom prst="wedgeEllipseCallout">
            <a:avLst>
              <a:gd name="adj1" fmla="val 47122"/>
              <a:gd name="adj2" fmla="val -694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打开助手（</a:t>
            </a:r>
            <a:r>
              <a:rPr kumimoji="1" lang="en-US" altLang="zh-CN" dirty="0" smtClean="0"/>
              <a:t>assistant</a:t>
            </a:r>
            <a:r>
              <a:rPr kumimoji="1" lang="zh-CN" altLang="en-US" dirty="0" smtClean="0"/>
              <a:t>）菜单</a:t>
            </a:r>
          </a:p>
        </p:txBody>
      </p:sp>
    </p:spTree>
    <p:extLst>
      <p:ext uri="{BB962C8B-B14F-4D97-AF65-F5344CB8AC3E}">
        <p14:creationId xmlns:p14="http://schemas.microsoft.com/office/powerpoint/2010/main" val="6529969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5-05-12 上午10.58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561" y="1269678"/>
            <a:ext cx="6874329" cy="42001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圆角矩形 6"/>
          <p:cNvSpPr/>
          <p:nvPr/>
        </p:nvSpPr>
        <p:spPr>
          <a:xfrm>
            <a:off x="94998" y="366547"/>
            <a:ext cx="4227620" cy="59535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054431" y="410115"/>
            <a:ext cx="3175905" cy="646331"/>
            <a:chOff x="40495" y="3190895"/>
            <a:chExt cx="3175905" cy="646331"/>
          </a:xfrm>
        </p:grpSpPr>
        <p:sp>
          <p:nvSpPr>
            <p:cNvPr id="17" name="文本框 16"/>
            <p:cNvSpPr txBox="1"/>
            <p:nvPr/>
          </p:nvSpPr>
          <p:spPr>
            <a:xfrm>
              <a:off x="40495" y="3190895"/>
              <a:ext cx="3175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选中预览窗口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4" y="0"/>
            <a:ext cx="1657834" cy="1657834"/>
          </a:xfrm>
          <a:prstGeom prst="rect">
            <a:avLst/>
          </a:prstGeom>
        </p:spPr>
      </p:pic>
      <p:sp>
        <p:nvSpPr>
          <p:cNvPr id="12" name="椭圆形标注 11"/>
          <p:cNvSpPr/>
          <p:nvPr/>
        </p:nvSpPr>
        <p:spPr>
          <a:xfrm>
            <a:off x="8467106" y="1513444"/>
            <a:ext cx="3135086" cy="1595970"/>
          </a:xfrm>
          <a:prstGeom prst="wedgeEllipseCallout">
            <a:avLst>
              <a:gd name="adj1" fmla="val -81003"/>
              <a:gd name="adj2" fmla="val 945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在右侧窗格中预览</a:t>
            </a:r>
          </a:p>
        </p:txBody>
      </p:sp>
    </p:spTree>
    <p:extLst>
      <p:ext uri="{BB962C8B-B14F-4D97-AF65-F5344CB8AC3E}">
        <p14:creationId xmlns:p14="http://schemas.microsoft.com/office/powerpoint/2010/main" val="12122204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5-05-12 上午11.03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875" y="1025669"/>
            <a:ext cx="8476454" cy="5660695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94998" y="366547"/>
            <a:ext cx="4227620" cy="59535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054431" y="410115"/>
            <a:ext cx="3175905" cy="646331"/>
            <a:chOff x="40495" y="3190895"/>
            <a:chExt cx="3175905" cy="646331"/>
          </a:xfrm>
        </p:grpSpPr>
        <p:sp>
          <p:nvSpPr>
            <p:cNvPr id="17" name="文本框 16"/>
            <p:cNvSpPr txBox="1"/>
            <p:nvPr/>
          </p:nvSpPr>
          <p:spPr>
            <a:xfrm>
              <a:off x="40495" y="3190895"/>
              <a:ext cx="3175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预览效果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4" y="0"/>
            <a:ext cx="1657834" cy="1657834"/>
          </a:xfrm>
          <a:prstGeom prst="rect">
            <a:avLst/>
          </a:prstGeom>
        </p:spPr>
      </p:pic>
      <p:sp>
        <p:nvSpPr>
          <p:cNvPr id="12" name="椭圆形标注 11"/>
          <p:cNvSpPr/>
          <p:nvPr/>
        </p:nvSpPr>
        <p:spPr>
          <a:xfrm>
            <a:off x="891872" y="5047014"/>
            <a:ext cx="2008964" cy="1304364"/>
          </a:xfrm>
          <a:prstGeom prst="wedgeEllipseCallout">
            <a:avLst>
              <a:gd name="adj1" fmla="val 106825"/>
              <a:gd name="adj2" fmla="val 661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添加预览</a:t>
            </a:r>
          </a:p>
          <a:p>
            <a:pPr algn="ctr"/>
            <a:r>
              <a:rPr kumimoji="1" lang="zh-CN" altLang="en-US" dirty="0" smtClean="0"/>
              <a:t>设备</a:t>
            </a:r>
          </a:p>
        </p:txBody>
      </p:sp>
    </p:spTree>
    <p:extLst>
      <p:ext uri="{BB962C8B-B14F-4D97-AF65-F5344CB8AC3E}">
        <p14:creationId xmlns:p14="http://schemas.microsoft.com/office/powerpoint/2010/main" val="5079465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5-05-12 上午11.10.2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6" t="11119" r="2754" b="3466"/>
          <a:stretch/>
        </p:blipFill>
        <p:spPr>
          <a:xfrm>
            <a:off x="1298436" y="1056446"/>
            <a:ext cx="9132124" cy="5035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圆角矩形 6"/>
          <p:cNvSpPr/>
          <p:nvPr/>
        </p:nvSpPr>
        <p:spPr>
          <a:xfrm>
            <a:off x="94998" y="366547"/>
            <a:ext cx="4227620" cy="59535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054431" y="410115"/>
            <a:ext cx="3175905" cy="646331"/>
            <a:chOff x="40495" y="3190895"/>
            <a:chExt cx="3175905" cy="646331"/>
          </a:xfrm>
        </p:grpSpPr>
        <p:sp>
          <p:nvSpPr>
            <p:cNvPr id="17" name="文本框 16"/>
            <p:cNvSpPr txBox="1"/>
            <p:nvPr/>
          </p:nvSpPr>
          <p:spPr>
            <a:xfrm>
              <a:off x="40495" y="3190895"/>
              <a:ext cx="3175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旋转设备方向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4" y="0"/>
            <a:ext cx="1657834" cy="1657834"/>
          </a:xfrm>
          <a:prstGeom prst="rect">
            <a:avLst/>
          </a:prstGeom>
        </p:spPr>
      </p:pic>
      <p:sp>
        <p:nvSpPr>
          <p:cNvPr id="12" name="椭圆形标注 11"/>
          <p:cNvSpPr/>
          <p:nvPr/>
        </p:nvSpPr>
        <p:spPr>
          <a:xfrm>
            <a:off x="382239" y="4550173"/>
            <a:ext cx="2008964" cy="1304364"/>
          </a:xfrm>
          <a:prstGeom prst="wedgeEllipseCallout">
            <a:avLst>
              <a:gd name="adj1" fmla="val 64856"/>
              <a:gd name="adj2" fmla="val -403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旋转按钮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608582" y="6382639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⭐缩放预览窗格：手势</a:t>
            </a:r>
          </a:p>
        </p:txBody>
      </p:sp>
    </p:spTree>
    <p:extLst>
      <p:ext uri="{BB962C8B-B14F-4D97-AF65-F5344CB8AC3E}">
        <p14:creationId xmlns:p14="http://schemas.microsoft.com/office/powerpoint/2010/main" val="3655470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0" y="621324"/>
            <a:ext cx="9237785" cy="5251938"/>
            <a:chOff x="0" y="621324"/>
            <a:chExt cx="10058400" cy="5661242"/>
          </a:xfrm>
        </p:grpSpPr>
        <p:pic>
          <p:nvPicPr>
            <p:cNvPr id="2" name="图片 1" descr="屏幕快照 2015-05-15 上午9.43.46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21324"/>
              <a:ext cx="10058400" cy="5661242"/>
            </a:xfrm>
            <a:prstGeom prst="rect">
              <a:avLst/>
            </a:prstGeom>
          </p:spPr>
        </p:pic>
        <p:pic>
          <p:nvPicPr>
            <p:cNvPr id="3" name="图片 2" descr="屏幕快照 2015-05-12 下午12.29.16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9" t="32871" r="60865" b="32820"/>
            <a:stretch/>
          </p:blipFill>
          <p:spPr>
            <a:xfrm>
              <a:off x="2642669" y="1840523"/>
              <a:ext cx="5035946" cy="2661138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9343293" y="2647128"/>
            <a:ext cx="2848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“Life is short. Build stuff that matters.” </a:t>
            </a:r>
            <a:endParaRPr lang="en-US" altLang="zh-CN" dirty="0"/>
          </a:p>
          <a:p>
            <a:r>
              <a:rPr lang="zh-CN" altLang="en-US" i="1" dirty="0" smtClean="0"/>
              <a:t>                        </a:t>
            </a:r>
            <a:r>
              <a:rPr lang="en-US" altLang="zh-CN" i="1" dirty="0" smtClean="0"/>
              <a:t>– </a:t>
            </a:r>
            <a:r>
              <a:rPr lang="en-US" altLang="zh-CN" i="1" dirty="0" err="1"/>
              <a:t>Siqi</a:t>
            </a:r>
            <a:r>
              <a:rPr lang="en-US" altLang="zh-CN" i="1" dirty="0"/>
              <a:t> Chen </a:t>
            </a:r>
            <a:endParaRPr lang="en-US" altLang="zh-CN" dirty="0"/>
          </a:p>
          <a:p>
            <a:r>
              <a:rPr lang="en-US" altLang="zh-CN" i="1" dirty="0" smtClean="0"/>
              <a:t> </a:t>
            </a:r>
            <a:endParaRPr lang="en-US" altLang="zh-C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08518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约束小练习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40404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116">
        <p15:prstTrans prst="pageCurlDouble"/>
      </p:transition>
    </mc:Choice>
    <mc:Fallback xmlns="">
      <p:transition spd="slow" advTm="311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ddlab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384" y="1056446"/>
            <a:ext cx="5363523" cy="5599653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94998" y="366547"/>
            <a:ext cx="4227620" cy="59535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054431" y="410115"/>
            <a:ext cx="3175905" cy="646331"/>
            <a:chOff x="40495" y="3190895"/>
            <a:chExt cx="3175905" cy="646331"/>
          </a:xfrm>
        </p:grpSpPr>
        <p:sp>
          <p:nvSpPr>
            <p:cNvPr id="17" name="文本框 16"/>
            <p:cNvSpPr txBox="1"/>
            <p:nvPr/>
          </p:nvSpPr>
          <p:spPr>
            <a:xfrm>
              <a:off x="40495" y="3190895"/>
              <a:ext cx="3175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增加一个标签（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Label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4" y="0"/>
            <a:ext cx="1657834" cy="1657834"/>
          </a:xfrm>
          <a:prstGeom prst="rect">
            <a:avLst/>
          </a:prstGeom>
        </p:spPr>
      </p:pic>
      <p:sp>
        <p:nvSpPr>
          <p:cNvPr id="12" name="椭圆形标注 11"/>
          <p:cNvSpPr/>
          <p:nvPr/>
        </p:nvSpPr>
        <p:spPr>
          <a:xfrm>
            <a:off x="8848171" y="4275118"/>
            <a:ext cx="2008964" cy="1304364"/>
          </a:xfrm>
          <a:prstGeom prst="wedgeEllipseCallout">
            <a:avLst>
              <a:gd name="adj1" fmla="val -99474"/>
              <a:gd name="adj2" fmla="val 798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居右小角</a:t>
            </a:r>
          </a:p>
        </p:txBody>
      </p:sp>
    </p:spTree>
    <p:extLst>
      <p:ext uri="{BB962C8B-B14F-4D97-AF65-F5344CB8AC3E}">
        <p14:creationId xmlns:p14="http://schemas.microsoft.com/office/powerpoint/2010/main" val="8310835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newprevi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49" y="961901"/>
            <a:ext cx="10058400" cy="5874588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94998" y="366547"/>
            <a:ext cx="4227620" cy="59535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054431" y="410115"/>
            <a:ext cx="3175905" cy="646331"/>
            <a:chOff x="40495" y="3190895"/>
            <a:chExt cx="3175905" cy="646331"/>
          </a:xfrm>
        </p:grpSpPr>
        <p:sp>
          <p:nvSpPr>
            <p:cNvPr id="17" name="文本框 16"/>
            <p:cNvSpPr txBox="1"/>
            <p:nvPr/>
          </p:nvSpPr>
          <p:spPr>
            <a:xfrm>
              <a:off x="40495" y="3190895"/>
              <a:ext cx="3175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新标签预览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4" y="0"/>
            <a:ext cx="1657834" cy="1657834"/>
          </a:xfrm>
          <a:prstGeom prst="rect">
            <a:avLst/>
          </a:prstGeom>
        </p:spPr>
      </p:pic>
      <p:sp>
        <p:nvSpPr>
          <p:cNvPr id="12" name="椭圆形标注 11"/>
          <p:cNvSpPr/>
          <p:nvPr/>
        </p:nvSpPr>
        <p:spPr>
          <a:xfrm>
            <a:off x="10024578" y="3247013"/>
            <a:ext cx="2008964" cy="1304364"/>
          </a:xfrm>
          <a:prstGeom prst="wedgeEllipseCallout">
            <a:avLst>
              <a:gd name="adj1" fmla="val -10807"/>
              <a:gd name="adj2" fmla="val 798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几乎没出现</a:t>
            </a:r>
          </a:p>
        </p:txBody>
      </p:sp>
    </p:spTree>
    <p:extLst>
      <p:ext uri="{BB962C8B-B14F-4D97-AF65-F5344CB8AC3E}">
        <p14:creationId xmlns:p14="http://schemas.microsoft.com/office/powerpoint/2010/main" val="14039971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5-05-12 下午12.16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367" y="2980706"/>
            <a:ext cx="2870200" cy="135890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94998" y="366547"/>
            <a:ext cx="4227620" cy="59535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054431" y="410115"/>
            <a:ext cx="3175905" cy="646331"/>
            <a:chOff x="40495" y="3190895"/>
            <a:chExt cx="3175905" cy="646331"/>
          </a:xfrm>
        </p:grpSpPr>
        <p:sp>
          <p:nvSpPr>
            <p:cNvPr id="17" name="文本框 16"/>
            <p:cNvSpPr txBox="1"/>
            <p:nvPr/>
          </p:nvSpPr>
          <p:spPr>
            <a:xfrm>
              <a:off x="40495" y="3190895"/>
              <a:ext cx="3175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添加约束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4" y="0"/>
            <a:ext cx="1657834" cy="1657834"/>
          </a:xfrm>
          <a:prstGeom prst="rect">
            <a:avLst/>
          </a:prstGeom>
        </p:spPr>
      </p:pic>
      <p:sp>
        <p:nvSpPr>
          <p:cNvPr id="12" name="椭圆形标注 11"/>
          <p:cNvSpPr/>
          <p:nvPr/>
        </p:nvSpPr>
        <p:spPr>
          <a:xfrm>
            <a:off x="5463872" y="1543792"/>
            <a:ext cx="2409468" cy="1316241"/>
          </a:xfrm>
          <a:prstGeom prst="wedgeEllipseCallout">
            <a:avLst>
              <a:gd name="adj1" fmla="val -83314"/>
              <a:gd name="adj2" fmla="val 106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按住</a:t>
            </a:r>
            <a:r>
              <a:rPr kumimoji="1" lang="en-US" altLang="zh-CN" dirty="0" smtClean="0"/>
              <a:t>Control</a:t>
            </a:r>
            <a:r>
              <a:rPr kumimoji="1" lang="zh-CN" altLang="en-US" dirty="0" smtClean="0"/>
              <a:t>拖到底边放开</a:t>
            </a:r>
          </a:p>
        </p:txBody>
      </p:sp>
      <p:cxnSp>
        <p:nvCxnSpPr>
          <p:cNvPr id="4" name="直线箭头连接符 3"/>
          <p:cNvCxnSpPr/>
          <p:nvPr/>
        </p:nvCxnSpPr>
        <p:spPr>
          <a:xfrm>
            <a:off x="4607626" y="3443844"/>
            <a:ext cx="0" cy="498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3983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屏幕快照 2015-05-12 下午12.25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527" y="2827152"/>
            <a:ext cx="2946400" cy="134620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94998" y="366547"/>
            <a:ext cx="4227620" cy="59535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054431" y="410115"/>
            <a:ext cx="3175905" cy="646331"/>
            <a:chOff x="40495" y="3190895"/>
            <a:chExt cx="3175905" cy="646331"/>
          </a:xfrm>
        </p:grpSpPr>
        <p:sp>
          <p:nvSpPr>
            <p:cNvPr id="17" name="文本框 16"/>
            <p:cNvSpPr txBox="1"/>
            <p:nvPr/>
          </p:nvSpPr>
          <p:spPr>
            <a:xfrm>
              <a:off x="40495" y="3190895"/>
              <a:ext cx="3175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修正约束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4" y="0"/>
            <a:ext cx="1657834" cy="1657834"/>
          </a:xfrm>
          <a:prstGeom prst="rect">
            <a:avLst/>
          </a:prstGeom>
        </p:spPr>
      </p:pic>
      <p:sp>
        <p:nvSpPr>
          <p:cNvPr id="12" name="椭圆形标注 11"/>
          <p:cNvSpPr/>
          <p:nvPr/>
        </p:nvSpPr>
        <p:spPr>
          <a:xfrm>
            <a:off x="9157098" y="309719"/>
            <a:ext cx="2008964" cy="1304364"/>
          </a:xfrm>
          <a:prstGeom prst="wedgeEllipseCallout">
            <a:avLst>
              <a:gd name="adj1" fmla="val 8108"/>
              <a:gd name="adj2" fmla="val 1690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自动添加上距离右侧的约束</a:t>
            </a:r>
          </a:p>
        </p:txBody>
      </p:sp>
      <p:pic>
        <p:nvPicPr>
          <p:cNvPr id="2" name="图片 1" descr="屏幕快照 2015-05-12 下午12.24.1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4" y="2368137"/>
            <a:ext cx="5981700" cy="3048000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6721434" y="3408218"/>
            <a:ext cx="1543792" cy="4839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05539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5-05-12 下午12.29.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2" y="887169"/>
            <a:ext cx="10058400" cy="5677066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94998" y="366547"/>
            <a:ext cx="4227620" cy="59535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054431" y="410115"/>
            <a:ext cx="3175905" cy="646331"/>
            <a:chOff x="40495" y="3190895"/>
            <a:chExt cx="3175905" cy="646331"/>
          </a:xfrm>
        </p:grpSpPr>
        <p:sp>
          <p:nvSpPr>
            <p:cNvPr id="17" name="文本框 16"/>
            <p:cNvSpPr txBox="1"/>
            <p:nvPr/>
          </p:nvSpPr>
          <p:spPr>
            <a:xfrm>
              <a:off x="40495" y="3190895"/>
              <a:ext cx="3175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修正后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4" y="0"/>
            <a:ext cx="1657834" cy="165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5253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5-05-12 下午12.30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218" y="2344271"/>
            <a:ext cx="3200400" cy="196850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94998" y="366547"/>
            <a:ext cx="4227620" cy="59535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054431" y="410115"/>
            <a:ext cx="3175905" cy="646331"/>
            <a:chOff x="40495" y="3190895"/>
            <a:chExt cx="3175905" cy="646331"/>
          </a:xfrm>
        </p:grpSpPr>
        <p:sp>
          <p:nvSpPr>
            <p:cNvPr id="17" name="文本框 16"/>
            <p:cNvSpPr txBox="1"/>
            <p:nvPr/>
          </p:nvSpPr>
          <p:spPr>
            <a:xfrm>
              <a:off x="40495" y="3190895"/>
              <a:ext cx="3175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增加一个标签（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Label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4" y="0"/>
            <a:ext cx="1657834" cy="1657834"/>
          </a:xfrm>
          <a:prstGeom prst="rect">
            <a:avLst/>
          </a:prstGeom>
        </p:spPr>
      </p:pic>
      <p:sp>
        <p:nvSpPr>
          <p:cNvPr id="12" name="椭圆形标注 11"/>
          <p:cNvSpPr/>
          <p:nvPr/>
        </p:nvSpPr>
        <p:spPr>
          <a:xfrm>
            <a:off x="5230335" y="717892"/>
            <a:ext cx="5486971" cy="1863944"/>
          </a:xfrm>
          <a:prstGeom prst="wedgeEllipseCallout">
            <a:avLst>
              <a:gd name="adj1" fmla="val -90179"/>
              <a:gd name="adj2" fmla="val 724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默认距离顶边（状态栏）</a:t>
            </a:r>
            <a:r>
              <a:rPr kumimoji="1" lang="en-US" altLang="zh-CN" dirty="0" smtClean="0"/>
              <a:t>20</a:t>
            </a:r>
            <a:r>
              <a:rPr kumimoji="1" lang="zh-CN" altLang="en-US" dirty="0" smtClean="0"/>
              <a:t>点，</a:t>
            </a:r>
          </a:p>
          <a:p>
            <a:pPr algn="ctr"/>
            <a:r>
              <a:rPr kumimoji="1" lang="zh-CN" altLang="en-US" dirty="0" smtClean="0"/>
              <a:t>如果有导航栏，则在导航栏下方</a:t>
            </a:r>
          </a:p>
        </p:txBody>
      </p:sp>
      <p:sp>
        <p:nvSpPr>
          <p:cNvPr id="9" name="椭圆形标注 8"/>
          <p:cNvSpPr/>
          <p:nvPr/>
        </p:nvSpPr>
        <p:spPr>
          <a:xfrm>
            <a:off x="6198524" y="3328521"/>
            <a:ext cx="5486971" cy="1863944"/>
          </a:xfrm>
          <a:prstGeom prst="wedgeEllipseCallout">
            <a:avLst>
              <a:gd name="adj1" fmla="val -100472"/>
              <a:gd name="adj2" fmla="val -523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默认顶边，</a:t>
            </a:r>
          </a:p>
          <a:p>
            <a:pPr algn="ctr"/>
            <a:r>
              <a:rPr kumimoji="1" lang="zh-CN" altLang="en-US" dirty="0" smtClean="0"/>
              <a:t>如果有选项卡栏（</a:t>
            </a:r>
            <a:r>
              <a:rPr kumimoji="1" lang="en-US" altLang="zh-CN" dirty="0" smtClean="0"/>
              <a:t>Tab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Bar</a:t>
            </a:r>
            <a:r>
              <a:rPr kumimoji="1" lang="zh-CN" altLang="en-US" dirty="0" smtClean="0"/>
              <a:t>），</a:t>
            </a:r>
          </a:p>
          <a:p>
            <a:pPr algn="ctr"/>
            <a:r>
              <a:rPr kumimoji="1" lang="zh-CN" altLang="en-US" dirty="0" smtClean="0"/>
              <a:t>则在其上方</a:t>
            </a:r>
          </a:p>
        </p:txBody>
      </p:sp>
      <p:sp>
        <p:nvSpPr>
          <p:cNvPr id="10" name="椭圆形标注 9"/>
          <p:cNvSpPr/>
          <p:nvPr/>
        </p:nvSpPr>
        <p:spPr>
          <a:xfrm>
            <a:off x="2890547" y="4834591"/>
            <a:ext cx="5486971" cy="1863944"/>
          </a:xfrm>
          <a:prstGeom prst="wedgeEllipseCallout">
            <a:avLst>
              <a:gd name="adj1" fmla="val -42390"/>
              <a:gd name="adj2" fmla="val -69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如果不知道具体的位置，选中之，</a:t>
            </a:r>
          </a:p>
          <a:p>
            <a:pPr algn="ctr"/>
            <a:r>
              <a:rPr kumimoji="1" lang="en-US" altLang="zh-CN" dirty="0" smtClean="0"/>
              <a:t>Storyboard</a:t>
            </a:r>
            <a:r>
              <a:rPr kumimoji="1" lang="zh-CN" altLang="en-US" dirty="0" smtClean="0"/>
              <a:t>上会显示其位置</a:t>
            </a:r>
          </a:p>
        </p:txBody>
      </p:sp>
    </p:spTree>
    <p:extLst>
      <p:ext uri="{BB962C8B-B14F-4D97-AF65-F5344CB8AC3E}">
        <p14:creationId xmlns:p14="http://schemas.microsoft.com/office/powerpoint/2010/main" val="236370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466667" y="2705725"/>
            <a:ext cx="688612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开始练习</a:t>
            </a:r>
            <a:r>
              <a:rPr lang="en-US" altLang="zh-CN" sz="4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sz="44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44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及源码：</a:t>
            </a:r>
          </a:p>
          <a:p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-US" altLang="zh-CN" sz="2000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github.com</a:t>
            </a:r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yagamis</a:t>
            </a:r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autolayout</a:t>
            </a:r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52"/>
            <a:ext cx="6466667" cy="6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1546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2" y="200235"/>
            <a:ext cx="2190476" cy="33714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03350" y="778085"/>
            <a:ext cx="1028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9250" y="2657685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录</a:t>
            </a:r>
            <a:endParaRPr lang="zh-CN" altLang="en-US" sz="3600" b="1" dirty="0">
              <a:solidFill>
                <a:schemeClr val="bg1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517" y="553585"/>
            <a:ext cx="5928865" cy="9939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517" y="1934621"/>
            <a:ext cx="5928865" cy="99394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517" y="3315657"/>
            <a:ext cx="5928865" cy="99394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517" y="4696693"/>
            <a:ext cx="5928865" cy="9939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936154" y="68704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什么是自动布局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936154" y="339469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运用约束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936154" y="2092697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自动布局与约束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936154" y="4839720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预览约束效果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516" y="5833661"/>
            <a:ext cx="5928865" cy="993941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936154" y="5976688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约束小练习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8876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40">
        <p15:prstTrans prst="pageCurlDouble"/>
      </p:transition>
    </mc:Choice>
    <mc:Fallback xmlns="">
      <p:transition spd="slow" advTm="294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什么是自动布局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5244131" y="361237"/>
            <a:ext cx="1383321" cy="3091123"/>
          </a:xfrm>
          <a:custGeom>
            <a:avLst/>
            <a:gdLst/>
            <a:ahLst/>
            <a:cxnLst/>
            <a:rect l="l" t="t" r="r" b="b"/>
            <a:pathLst>
              <a:path w="1383321" h="3091123">
                <a:moveTo>
                  <a:pt x="1110072" y="0"/>
                </a:moveTo>
                <a:lnTo>
                  <a:pt x="1195462" y="17078"/>
                </a:lnTo>
                <a:lnTo>
                  <a:pt x="1229618" y="34156"/>
                </a:lnTo>
                <a:cubicBezTo>
                  <a:pt x="1332087" y="56927"/>
                  <a:pt x="1383321" y="125239"/>
                  <a:pt x="1383321" y="239092"/>
                </a:cubicBezTo>
                <a:cubicBezTo>
                  <a:pt x="1383321" y="250478"/>
                  <a:pt x="1377628" y="273248"/>
                  <a:pt x="1366243" y="307404"/>
                </a:cubicBezTo>
                <a:cubicBezTo>
                  <a:pt x="1366243" y="318790"/>
                  <a:pt x="1366243" y="358638"/>
                  <a:pt x="1366243" y="426951"/>
                </a:cubicBezTo>
                <a:cubicBezTo>
                  <a:pt x="1354857" y="461107"/>
                  <a:pt x="1349165" y="495263"/>
                  <a:pt x="1349165" y="529419"/>
                </a:cubicBezTo>
                <a:cubicBezTo>
                  <a:pt x="1337779" y="563575"/>
                  <a:pt x="1332087" y="620502"/>
                  <a:pt x="1332087" y="700199"/>
                </a:cubicBezTo>
                <a:cubicBezTo>
                  <a:pt x="1332087" y="734355"/>
                  <a:pt x="1332087" y="762819"/>
                  <a:pt x="1332087" y="785589"/>
                </a:cubicBezTo>
                <a:lnTo>
                  <a:pt x="1315008" y="853901"/>
                </a:lnTo>
                <a:lnTo>
                  <a:pt x="1315008" y="922214"/>
                </a:lnTo>
                <a:cubicBezTo>
                  <a:pt x="1315008" y="944984"/>
                  <a:pt x="1309316" y="979140"/>
                  <a:pt x="1297930" y="1024681"/>
                </a:cubicBezTo>
                <a:lnTo>
                  <a:pt x="1297930" y="1058837"/>
                </a:lnTo>
                <a:cubicBezTo>
                  <a:pt x="1286545" y="1070223"/>
                  <a:pt x="1280852" y="1087301"/>
                  <a:pt x="1280852" y="1110071"/>
                </a:cubicBezTo>
                <a:lnTo>
                  <a:pt x="1263774" y="1212540"/>
                </a:lnTo>
                <a:cubicBezTo>
                  <a:pt x="1263774" y="1258081"/>
                  <a:pt x="1252389" y="1297930"/>
                  <a:pt x="1229618" y="1332086"/>
                </a:cubicBezTo>
                <a:cubicBezTo>
                  <a:pt x="1218233" y="1377627"/>
                  <a:pt x="1212540" y="1406091"/>
                  <a:pt x="1212540" y="1417476"/>
                </a:cubicBezTo>
                <a:lnTo>
                  <a:pt x="1229618" y="1485788"/>
                </a:lnTo>
                <a:lnTo>
                  <a:pt x="1178384" y="1759036"/>
                </a:lnTo>
                <a:cubicBezTo>
                  <a:pt x="1178384" y="1781807"/>
                  <a:pt x="1178384" y="1793193"/>
                  <a:pt x="1178384" y="1793193"/>
                </a:cubicBezTo>
                <a:lnTo>
                  <a:pt x="1144228" y="1895661"/>
                </a:lnTo>
                <a:lnTo>
                  <a:pt x="1144228" y="1929817"/>
                </a:lnTo>
                <a:lnTo>
                  <a:pt x="1127150" y="2049363"/>
                </a:lnTo>
                <a:cubicBezTo>
                  <a:pt x="1127150" y="2060748"/>
                  <a:pt x="1121457" y="2072134"/>
                  <a:pt x="1110072" y="2083519"/>
                </a:cubicBezTo>
                <a:cubicBezTo>
                  <a:pt x="1110072" y="2129061"/>
                  <a:pt x="1110072" y="2157524"/>
                  <a:pt x="1110072" y="2168909"/>
                </a:cubicBezTo>
                <a:lnTo>
                  <a:pt x="1110072" y="2185987"/>
                </a:lnTo>
                <a:cubicBezTo>
                  <a:pt x="1098687" y="2208758"/>
                  <a:pt x="1087301" y="2231529"/>
                  <a:pt x="1075916" y="2254299"/>
                </a:cubicBezTo>
                <a:lnTo>
                  <a:pt x="1058838" y="2288455"/>
                </a:lnTo>
                <a:cubicBezTo>
                  <a:pt x="1058838" y="2288455"/>
                  <a:pt x="1058838" y="2305533"/>
                  <a:pt x="1058838" y="2339689"/>
                </a:cubicBezTo>
                <a:cubicBezTo>
                  <a:pt x="1058838" y="2351075"/>
                  <a:pt x="1047453" y="2396616"/>
                  <a:pt x="1024682" y="2476314"/>
                </a:cubicBezTo>
                <a:cubicBezTo>
                  <a:pt x="1013297" y="2510470"/>
                  <a:pt x="1007604" y="2538933"/>
                  <a:pt x="1007604" y="2561704"/>
                </a:cubicBezTo>
                <a:lnTo>
                  <a:pt x="1007604" y="2595860"/>
                </a:lnTo>
                <a:cubicBezTo>
                  <a:pt x="996219" y="2630016"/>
                  <a:pt x="979141" y="2664172"/>
                  <a:pt x="956370" y="2698328"/>
                </a:cubicBezTo>
                <a:cubicBezTo>
                  <a:pt x="944984" y="2721099"/>
                  <a:pt x="939292" y="2738177"/>
                  <a:pt x="939292" y="2749562"/>
                </a:cubicBezTo>
                <a:lnTo>
                  <a:pt x="905136" y="2852030"/>
                </a:lnTo>
                <a:cubicBezTo>
                  <a:pt x="893750" y="2852030"/>
                  <a:pt x="882365" y="2863416"/>
                  <a:pt x="870980" y="2886186"/>
                </a:cubicBezTo>
                <a:cubicBezTo>
                  <a:pt x="825438" y="2931728"/>
                  <a:pt x="791282" y="2965884"/>
                  <a:pt x="768512" y="2988655"/>
                </a:cubicBezTo>
                <a:cubicBezTo>
                  <a:pt x="722970" y="3056967"/>
                  <a:pt x="671736" y="3091123"/>
                  <a:pt x="614809" y="3091123"/>
                </a:cubicBezTo>
                <a:cubicBezTo>
                  <a:pt x="580653" y="3091123"/>
                  <a:pt x="563575" y="3074045"/>
                  <a:pt x="563575" y="3039889"/>
                </a:cubicBezTo>
                <a:cubicBezTo>
                  <a:pt x="563575" y="3039889"/>
                  <a:pt x="569268" y="3011426"/>
                  <a:pt x="580653" y="2954498"/>
                </a:cubicBezTo>
                <a:lnTo>
                  <a:pt x="597731" y="2852030"/>
                </a:lnTo>
                <a:lnTo>
                  <a:pt x="631887" y="2766640"/>
                </a:lnTo>
                <a:lnTo>
                  <a:pt x="648965" y="2647094"/>
                </a:lnTo>
                <a:lnTo>
                  <a:pt x="700199" y="2442158"/>
                </a:lnTo>
                <a:lnTo>
                  <a:pt x="700199" y="2390923"/>
                </a:lnTo>
                <a:lnTo>
                  <a:pt x="717277" y="2254299"/>
                </a:lnTo>
                <a:cubicBezTo>
                  <a:pt x="717277" y="2242914"/>
                  <a:pt x="722970" y="2225836"/>
                  <a:pt x="734356" y="2203065"/>
                </a:cubicBezTo>
                <a:cubicBezTo>
                  <a:pt x="745741" y="2180295"/>
                  <a:pt x="751434" y="2157524"/>
                  <a:pt x="751434" y="2134753"/>
                </a:cubicBezTo>
                <a:lnTo>
                  <a:pt x="751434" y="2117675"/>
                </a:lnTo>
                <a:lnTo>
                  <a:pt x="751434" y="2066441"/>
                </a:lnTo>
                <a:lnTo>
                  <a:pt x="768512" y="1998129"/>
                </a:lnTo>
                <a:cubicBezTo>
                  <a:pt x="768512" y="1986743"/>
                  <a:pt x="774204" y="1958280"/>
                  <a:pt x="785590" y="1912739"/>
                </a:cubicBezTo>
                <a:cubicBezTo>
                  <a:pt x="796975" y="1833041"/>
                  <a:pt x="808360" y="1753344"/>
                  <a:pt x="819746" y="1673646"/>
                </a:cubicBezTo>
                <a:cubicBezTo>
                  <a:pt x="819746" y="1628105"/>
                  <a:pt x="819746" y="1605334"/>
                  <a:pt x="819746" y="1605334"/>
                </a:cubicBezTo>
                <a:lnTo>
                  <a:pt x="836824" y="1554100"/>
                </a:lnTo>
                <a:lnTo>
                  <a:pt x="853902" y="1485788"/>
                </a:lnTo>
                <a:lnTo>
                  <a:pt x="853902" y="1451632"/>
                </a:lnTo>
                <a:lnTo>
                  <a:pt x="853902" y="1434554"/>
                </a:lnTo>
                <a:lnTo>
                  <a:pt x="836824" y="1400398"/>
                </a:lnTo>
                <a:lnTo>
                  <a:pt x="853902" y="1315008"/>
                </a:lnTo>
                <a:lnTo>
                  <a:pt x="853902" y="1246696"/>
                </a:lnTo>
                <a:lnTo>
                  <a:pt x="870980" y="1144227"/>
                </a:lnTo>
                <a:cubicBezTo>
                  <a:pt x="870980" y="1121457"/>
                  <a:pt x="870980" y="1098686"/>
                  <a:pt x="870980" y="1075915"/>
                </a:cubicBezTo>
                <a:cubicBezTo>
                  <a:pt x="870980" y="1041759"/>
                  <a:pt x="870980" y="1018989"/>
                  <a:pt x="870980" y="1007603"/>
                </a:cubicBezTo>
                <a:lnTo>
                  <a:pt x="905136" y="870979"/>
                </a:lnTo>
                <a:cubicBezTo>
                  <a:pt x="905136" y="779897"/>
                  <a:pt x="893750" y="734355"/>
                  <a:pt x="870980" y="734355"/>
                </a:cubicBezTo>
                <a:cubicBezTo>
                  <a:pt x="859594" y="734355"/>
                  <a:pt x="853902" y="734355"/>
                  <a:pt x="853902" y="734355"/>
                </a:cubicBezTo>
                <a:lnTo>
                  <a:pt x="785590" y="785589"/>
                </a:lnTo>
                <a:cubicBezTo>
                  <a:pt x="785590" y="796975"/>
                  <a:pt x="779897" y="808360"/>
                  <a:pt x="768512" y="819745"/>
                </a:cubicBezTo>
                <a:cubicBezTo>
                  <a:pt x="734356" y="842516"/>
                  <a:pt x="705892" y="865287"/>
                  <a:pt x="683121" y="888057"/>
                </a:cubicBezTo>
                <a:cubicBezTo>
                  <a:pt x="648965" y="922214"/>
                  <a:pt x="626195" y="944984"/>
                  <a:pt x="614809" y="956369"/>
                </a:cubicBezTo>
                <a:lnTo>
                  <a:pt x="580653" y="973447"/>
                </a:lnTo>
                <a:lnTo>
                  <a:pt x="563575" y="990525"/>
                </a:lnTo>
                <a:lnTo>
                  <a:pt x="529419" y="1007603"/>
                </a:lnTo>
                <a:lnTo>
                  <a:pt x="478185" y="1075915"/>
                </a:lnTo>
                <a:cubicBezTo>
                  <a:pt x="478185" y="1087301"/>
                  <a:pt x="461107" y="1104379"/>
                  <a:pt x="426951" y="1127149"/>
                </a:cubicBezTo>
                <a:cubicBezTo>
                  <a:pt x="392795" y="1161305"/>
                  <a:pt x="358639" y="1201154"/>
                  <a:pt x="324483" y="1246696"/>
                </a:cubicBezTo>
                <a:cubicBezTo>
                  <a:pt x="301712" y="1269466"/>
                  <a:pt x="290327" y="1280852"/>
                  <a:pt x="290327" y="1280852"/>
                </a:cubicBezTo>
                <a:lnTo>
                  <a:pt x="187859" y="1366242"/>
                </a:lnTo>
                <a:lnTo>
                  <a:pt x="51234" y="1519944"/>
                </a:lnTo>
                <a:lnTo>
                  <a:pt x="17078" y="1502866"/>
                </a:lnTo>
                <a:cubicBezTo>
                  <a:pt x="5693" y="1480095"/>
                  <a:pt x="0" y="1463017"/>
                  <a:pt x="0" y="1451632"/>
                </a:cubicBezTo>
                <a:lnTo>
                  <a:pt x="0" y="1434554"/>
                </a:lnTo>
                <a:lnTo>
                  <a:pt x="0" y="1349164"/>
                </a:lnTo>
                <a:cubicBezTo>
                  <a:pt x="0" y="1303622"/>
                  <a:pt x="17078" y="1258081"/>
                  <a:pt x="51234" y="1212540"/>
                </a:cubicBezTo>
                <a:cubicBezTo>
                  <a:pt x="96776" y="1166998"/>
                  <a:pt x="125239" y="1132842"/>
                  <a:pt x="136625" y="1110071"/>
                </a:cubicBezTo>
                <a:lnTo>
                  <a:pt x="153703" y="1075915"/>
                </a:lnTo>
                <a:cubicBezTo>
                  <a:pt x="165088" y="1064530"/>
                  <a:pt x="176473" y="1053145"/>
                  <a:pt x="187859" y="1041759"/>
                </a:cubicBezTo>
                <a:cubicBezTo>
                  <a:pt x="210629" y="1007603"/>
                  <a:pt x="222015" y="984833"/>
                  <a:pt x="222015" y="973447"/>
                </a:cubicBezTo>
                <a:cubicBezTo>
                  <a:pt x="244785" y="950677"/>
                  <a:pt x="256171" y="939291"/>
                  <a:pt x="256171" y="939291"/>
                </a:cubicBezTo>
                <a:lnTo>
                  <a:pt x="324483" y="888057"/>
                </a:lnTo>
                <a:lnTo>
                  <a:pt x="358639" y="819745"/>
                </a:lnTo>
                <a:cubicBezTo>
                  <a:pt x="370024" y="808360"/>
                  <a:pt x="381410" y="796975"/>
                  <a:pt x="392795" y="785589"/>
                </a:cubicBezTo>
                <a:lnTo>
                  <a:pt x="461107" y="683121"/>
                </a:lnTo>
                <a:lnTo>
                  <a:pt x="478185" y="666043"/>
                </a:lnTo>
                <a:lnTo>
                  <a:pt x="529419" y="597731"/>
                </a:lnTo>
                <a:lnTo>
                  <a:pt x="580653" y="546497"/>
                </a:lnTo>
                <a:lnTo>
                  <a:pt x="648965" y="478185"/>
                </a:lnTo>
                <a:cubicBezTo>
                  <a:pt x="660351" y="466799"/>
                  <a:pt x="683121" y="438336"/>
                  <a:pt x="717277" y="392794"/>
                </a:cubicBezTo>
                <a:lnTo>
                  <a:pt x="751434" y="358638"/>
                </a:lnTo>
                <a:lnTo>
                  <a:pt x="836824" y="256170"/>
                </a:lnTo>
                <a:cubicBezTo>
                  <a:pt x="848209" y="233400"/>
                  <a:pt x="859594" y="216322"/>
                  <a:pt x="870980" y="204936"/>
                </a:cubicBezTo>
                <a:cubicBezTo>
                  <a:pt x="893750" y="182166"/>
                  <a:pt x="910828" y="165087"/>
                  <a:pt x="922214" y="153702"/>
                </a:cubicBezTo>
                <a:lnTo>
                  <a:pt x="939292" y="136624"/>
                </a:lnTo>
                <a:lnTo>
                  <a:pt x="990526" y="85390"/>
                </a:lnTo>
                <a:cubicBezTo>
                  <a:pt x="1036067" y="28463"/>
                  <a:pt x="1075916" y="0"/>
                  <a:pt x="1110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196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37">
        <p15:prstTrans prst="pageCurlDouble"/>
      </p:transition>
    </mc:Choice>
    <mc:Fallback xmlns="">
      <p:transition spd="slow" advTm="40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myfir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523" y="-1074486"/>
            <a:ext cx="4127843" cy="8460938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820130" y="2191581"/>
            <a:ext cx="6756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入门篇时介绍了 对齐的“</a:t>
            </a:r>
            <a:r>
              <a:rPr lang="zh-CN" altLang="en-US" sz="320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约束”</a:t>
            </a:r>
            <a:endParaRPr lang="zh-CN" altLang="en-US" sz="32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6379" y="3336611"/>
            <a:ext cx="6756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自动布局就</a:t>
            </a:r>
            <a:r>
              <a:rPr lang="zh-CN" altLang="en-US" sz="320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 基于约束的布局系统</a:t>
            </a:r>
            <a:endParaRPr lang="zh-CN" altLang="en-US" sz="32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0130" y="4334138"/>
            <a:ext cx="6756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以便适配不同尺寸机型和设备旋转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20130" y="5307915"/>
            <a:ext cx="6756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易学且必须掌握</a:t>
            </a:r>
          </a:p>
        </p:txBody>
      </p:sp>
    </p:spTree>
    <p:extLst>
      <p:ext uri="{BB962C8B-B14F-4D97-AF65-F5344CB8AC3E}">
        <p14:creationId xmlns:p14="http://schemas.microsoft.com/office/powerpoint/2010/main" val="2085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屏幕进化史 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点系统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91581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之前：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320×480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像素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个点对应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个像素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96378" y="3336611"/>
            <a:ext cx="1055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Retina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屏）：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个点对应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个像素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640×960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像素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20130" y="4334138"/>
            <a:ext cx="6756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点系统：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320×480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之前）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320×568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5/5s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20130" y="5307915"/>
            <a:ext cx="8561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没有自动布局，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Storyboard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的布局是以像素计算的（绝对布局）</a:t>
            </a:r>
          </a:p>
        </p:txBody>
      </p:sp>
    </p:spTree>
    <p:extLst>
      <p:ext uri="{BB962C8B-B14F-4D97-AF65-F5344CB8AC3E}">
        <p14:creationId xmlns:p14="http://schemas.microsoft.com/office/powerpoint/2010/main" val="10345145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自动布局与约束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5175819" y="395393"/>
            <a:ext cx="1690725" cy="2937421"/>
          </a:xfrm>
          <a:custGeom>
            <a:avLst/>
            <a:gdLst/>
            <a:ahLst/>
            <a:cxnLst/>
            <a:rect l="l" t="t" r="r" b="b"/>
            <a:pathLst>
              <a:path w="1690725" h="2937421">
                <a:moveTo>
                  <a:pt x="546497" y="0"/>
                </a:moveTo>
                <a:cubicBezTo>
                  <a:pt x="557883" y="0"/>
                  <a:pt x="580653" y="0"/>
                  <a:pt x="614809" y="0"/>
                </a:cubicBezTo>
                <a:lnTo>
                  <a:pt x="648965" y="0"/>
                </a:lnTo>
                <a:lnTo>
                  <a:pt x="683121" y="0"/>
                </a:lnTo>
                <a:lnTo>
                  <a:pt x="700199" y="0"/>
                </a:lnTo>
                <a:lnTo>
                  <a:pt x="751433" y="0"/>
                </a:lnTo>
                <a:lnTo>
                  <a:pt x="836824" y="0"/>
                </a:lnTo>
                <a:lnTo>
                  <a:pt x="1007604" y="34156"/>
                </a:lnTo>
                <a:lnTo>
                  <a:pt x="1041760" y="34156"/>
                </a:lnTo>
                <a:cubicBezTo>
                  <a:pt x="1064531" y="45541"/>
                  <a:pt x="1087301" y="51234"/>
                  <a:pt x="1110072" y="51234"/>
                </a:cubicBezTo>
                <a:cubicBezTo>
                  <a:pt x="1144228" y="51234"/>
                  <a:pt x="1178384" y="62619"/>
                  <a:pt x="1212540" y="85390"/>
                </a:cubicBezTo>
                <a:cubicBezTo>
                  <a:pt x="1223926" y="96775"/>
                  <a:pt x="1246696" y="113853"/>
                  <a:pt x="1280852" y="136624"/>
                </a:cubicBezTo>
                <a:cubicBezTo>
                  <a:pt x="1394706" y="182166"/>
                  <a:pt x="1468711" y="239092"/>
                  <a:pt x="1502867" y="307404"/>
                </a:cubicBezTo>
                <a:lnTo>
                  <a:pt x="1519945" y="358638"/>
                </a:lnTo>
                <a:lnTo>
                  <a:pt x="1537023" y="426951"/>
                </a:lnTo>
                <a:cubicBezTo>
                  <a:pt x="1559793" y="461107"/>
                  <a:pt x="1571179" y="500955"/>
                  <a:pt x="1571179" y="546497"/>
                </a:cubicBezTo>
                <a:lnTo>
                  <a:pt x="1571179" y="631887"/>
                </a:lnTo>
                <a:lnTo>
                  <a:pt x="1554101" y="734355"/>
                </a:lnTo>
                <a:cubicBezTo>
                  <a:pt x="1554101" y="848209"/>
                  <a:pt x="1468711" y="1041759"/>
                  <a:pt x="1297930" y="1315008"/>
                </a:cubicBezTo>
                <a:cubicBezTo>
                  <a:pt x="1275160" y="1349164"/>
                  <a:pt x="1258082" y="1371935"/>
                  <a:pt x="1246696" y="1383320"/>
                </a:cubicBezTo>
                <a:lnTo>
                  <a:pt x="1212540" y="1451632"/>
                </a:lnTo>
                <a:cubicBezTo>
                  <a:pt x="1189769" y="1474403"/>
                  <a:pt x="1149921" y="1519944"/>
                  <a:pt x="1092994" y="1588256"/>
                </a:cubicBezTo>
                <a:cubicBezTo>
                  <a:pt x="1058838" y="1645183"/>
                  <a:pt x="1024682" y="1696417"/>
                  <a:pt x="990526" y="1741958"/>
                </a:cubicBezTo>
                <a:cubicBezTo>
                  <a:pt x="956370" y="1776115"/>
                  <a:pt x="910828" y="1833041"/>
                  <a:pt x="853902" y="1912739"/>
                </a:cubicBezTo>
                <a:cubicBezTo>
                  <a:pt x="831131" y="1958280"/>
                  <a:pt x="814053" y="1992436"/>
                  <a:pt x="802668" y="2015207"/>
                </a:cubicBezTo>
                <a:lnTo>
                  <a:pt x="717277" y="2117675"/>
                </a:lnTo>
                <a:cubicBezTo>
                  <a:pt x="580653" y="2288455"/>
                  <a:pt x="512341" y="2396616"/>
                  <a:pt x="512341" y="2442158"/>
                </a:cubicBezTo>
                <a:cubicBezTo>
                  <a:pt x="512341" y="2464928"/>
                  <a:pt x="535112" y="2482006"/>
                  <a:pt x="580653" y="2493392"/>
                </a:cubicBezTo>
                <a:lnTo>
                  <a:pt x="631887" y="2493392"/>
                </a:lnTo>
                <a:lnTo>
                  <a:pt x="751433" y="2510470"/>
                </a:lnTo>
                <a:lnTo>
                  <a:pt x="819746" y="2510470"/>
                </a:lnTo>
                <a:lnTo>
                  <a:pt x="888058" y="2510470"/>
                </a:lnTo>
                <a:lnTo>
                  <a:pt x="973448" y="2510470"/>
                </a:lnTo>
                <a:lnTo>
                  <a:pt x="1024682" y="2510470"/>
                </a:lnTo>
                <a:lnTo>
                  <a:pt x="1110072" y="2510470"/>
                </a:lnTo>
                <a:lnTo>
                  <a:pt x="1212540" y="2510470"/>
                </a:lnTo>
                <a:lnTo>
                  <a:pt x="1280852" y="2527548"/>
                </a:lnTo>
                <a:lnTo>
                  <a:pt x="1383320" y="2510470"/>
                </a:lnTo>
                <a:lnTo>
                  <a:pt x="1485789" y="2493392"/>
                </a:lnTo>
                <a:lnTo>
                  <a:pt x="1588257" y="2476314"/>
                </a:lnTo>
                <a:cubicBezTo>
                  <a:pt x="1588257" y="2476314"/>
                  <a:pt x="1593949" y="2476314"/>
                  <a:pt x="1605335" y="2476314"/>
                </a:cubicBezTo>
                <a:cubicBezTo>
                  <a:pt x="1662262" y="2476314"/>
                  <a:pt x="1690725" y="2493392"/>
                  <a:pt x="1690725" y="2527548"/>
                </a:cubicBezTo>
                <a:cubicBezTo>
                  <a:pt x="1690725" y="2607245"/>
                  <a:pt x="1645184" y="2669865"/>
                  <a:pt x="1554101" y="2715406"/>
                </a:cubicBezTo>
                <a:cubicBezTo>
                  <a:pt x="1542715" y="2726791"/>
                  <a:pt x="1519945" y="2749562"/>
                  <a:pt x="1485789" y="2783718"/>
                </a:cubicBezTo>
                <a:cubicBezTo>
                  <a:pt x="1406091" y="2817874"/>
                  <a:pt x="1320701" y="2834952"/>
                  <a:pt x="1229618" y="2834952"/>
                </a:cubicBezTo>
                <a:cubicBezTo>
                  <a:pt x="1195462" y="2834952"/>
                  <a:pt x="1172691" y="2834952"/>
                  <a:pt x="1161306" y="2834952"/>
                </a:cubicBezTo>
                <a:lnTo>
                  <a:pt x="1092994" y="2886186"/>
                </a:lnTo>
                <a:cubicBezTo>
                  <a:pt x="1081609" y="2886186"/>
                  <a:pt x="1070223" y="2886186"/>
                  <a:pt x="1058838" y="2886186"/>
                </a:cubicBezTo>
                <a:cubicBezTo>
                  <a:pt x="1036067" y="2897572"/>
                  <a:pt x="1024682" y="2903264"/>
                  <a:pt x="1024682" y="2903264"/>
                </a:cubicBezTo>
                <a:lnTo>
                  <a:pt x="939292" y="2886186"/>
                </a:lnTo>
                <a:lnTo>
                  <a:pt x="700199" y="2920342"/>
                </a:lnTo>
                <a:cubicBezTo>
                  <a:pt x="677429" y="2931728"/>
                  <a:pt x="660351" y="2937421"/>
                  <a:pt x="648965" y="2937421"/>
                </a:cubicBezTo>
                <a:cubicBezTo>
                  <a:pt x="626195" y="2937421"/>
                  <a:pt x="586346" y="2931728"/>
                  <a:pt x="529419" y="2920342"/>
                </a:cubicBezTo>
                <a:cubicBezTo>
                  <a:pt x="518034" y="2920342"/>
                  <a:pt x="512341" y="2920342"/>
                  <a:pt x="512341" y="2920342"/>
                </a:cubicBezTo>
                <a:lnTo>
                  <a:pt x="358639" y="2920342"/>
                </a:lnTo>
                <a:lnTo>
                  <a:pt x="290327" y="2903264"/>
                </a:lnTo>
                <a:cubicBezTo>
                  <a:pt x="267556" y="2891879"/>
                  <a:pt x="239093" y="2886186"/>
                  <a:pt x="204937" y="2886186"/>
                </a:cubicBezTo>
                <a:cubicBezTo>
                  <a:pt x="91083" y="2863416"/>
                  <a:pt x="34156" y="2823567"/>
                  <a:pt x="34156" y="2766640"/>
                </a:cubicBezTo>
                <a:cubicBezTo>
                  <a:pt x="22771" y="2721099"/>
                  <a:pt x="17078" y="2698328"/>
                  <a:pt x="17078" y="2698328"/>
                </a:cubicBezTo>
                <a:cubicBezTo>
                  <a:pt x="5693" y="2652787"/>
                  <a:pt x="0" y="2630016"/>
                  <a:pt x="0" y="2630016"/>
                </a:cubicBezTo>
                <a:cubicBezTo>
                  <a:pt x="0" y="2618631"/>
                  <a:pt x="0" y="2601553"/>
                  <a:pt x="0" y="2578782"/>
                </a:cubicBezTo>
                <a:lnTo>
                  <a:pt x="34156" y="2544626"/>
                </a:lnTo>
                <a:cubicBezTo>
                  <a:pt x="56927" y="2499084"/>
                  <a:pt x="68312" y="2470621"/>
                  <a:pt x="68312" y="2459236"/>
                </a:cubicBezTo>
                <a:lnTo>
                  <a:pt x="119547" y="2390924"/>
                </a:lnTo>
                <a:lnTo>
                  <a:pt x="153703" y="2339689"/>
                </a:lnTo>
                <a:cubicBezTo>
                  <a:pt x="165088" y="2305533"/>
                  <a:pt x="199244" y="2265685"/>
                  <a:pt x="256171" y="2220143"/>
                </a:cubicBezTo>
                <a:cubicBezTo>
                  <a:pt x="301712" y="2163216"/>
                  <a:pt x="341561" y="2111983"/>
                  <a:pt x="375717" y="2066441"/>
                </a:cubicBezTo>
                <a:cubicBezTo>
                  <a:pt x="398488" y="2032285"/>
                  <a:pt x="432644" y="1986744"/>
                  <a:pt x="478185" y="1929817"/>
                </a:cubicBezTo>
                <a:cubicBezTo>
                  <a:pt x="489570" y="1918431"/>
                  <a:pt x="500956" y="1912739"/>
                  <a:pt x="512341" y="1912739"/>
                </a:cubicBezTo>
                <a:lnTo>
                  <a:pt x="546497" y="1861505"/>
                </a:lnTo>
                <a:cubicBezTo>
                  <a:pt x="546497" y="1850119"/>
                  <a:pt x="557883" y="1827349"/>
                  <a:pt x="580653" y="1793193"/>
                </a:cubicBezTo>
                <a:cubicBezTo>
                  <a:pt x="637580" y="1747651"/>
                  <a:pt x="671736" y="1719188"/>
                  <a:pt x="683121" y="1707802"/>
                </a:cubicBezTo>
                <a:lnTo>
                  <a:pt x="717277" y="1639490"/>
                </a:lnTo>
                <a:lnTo>
                  <a:pt x="819746" y="1502866"/>
                </a:lnTo>
                <a:cubicBezTo>
                  <a:pt x="831131" y="1502866"/>
                  <a:pt x="842516" y="1491481"/>
                  <a:pt x="853902" y="1468710"/>
                </a:cubicBezTo>
                <a:cubicBezTo>
                  <a:pt x="876672" y="1434554"/>
                  <a:pt x="888058" y="1411783"/>
                  <a:pt x="888058" y="1400398"/>
                </a:cubicBezTo>
                <a:lnTo>
                  <a:pt x="956370" y="1349164"/>
                </a:lnTo>
                <a:cubicBezTo>
                  <a:pt x="956370" y="1349164"/>
                  <a:pt x="962062" y="1332086"/>
                  <a:pt x="973448" y="1297930"/>
                </a:cubicBezTo>
                <a:cubicBezTo>
                  <a:pt x="984833" y="1275159"/>
                  <a:pt x="1001911" y="1252388"/>
                  <a:pt x="1024682" y="1229618"/>
                </a:cubicBezTo>
                <a:lnTo>
                  <a:pt x="1092994" y="1127149"/>
                </a:lnTo>
                <a:cubicBezTo>
                  <a:pt x="1184077" y="990525"/>
                  <a:pt x="1229618" y="870979"/>
                  <a:pt x="1229618" y="768511"/>
                </a:cubicBezTo>
                <a:cubicBezTo>
                  <a:pt x="1229618" y="666043"/>
                  <a:pt x="1178384" y="597731"/>
                  <a:pt x="1075916" y="563575"/>
                </a:cubicBezTo>
                <a:lnTo>
                  <a:pt x="1024682" y="546497"/>
                </a:lnTo>
                <a:lnTo>
                  <a:pt x="939292" y="512341"/>
                </a:lnTo>
                <a:cubicBezTo>
                  <a:pt x="893750" y="500955"/>
                  <a:pt x="853902" y="489570"/>
                  <a:pt x="819746" y="478185"/>
                </a:cubicBezTo>
                <a:cubicBezTo>
                  <a:pt x="796975" y="478185"/>
                  <a:pt x="779897" y="478185"/>
                  <a:pt x="768511" y="478185"/>
                </a:cubicBezTo>
                <a:lnTo>
                  <a:pt x="751433" y="478185"/>
                </a:lnTo>
                <a:lnTo>
                  <a:pt x="683121" y="478185"/>
                </a:lnTo>
                <a:cubicBezTo>
                  <a:pt x="671736" y="478185"/>
                  <a:pt x="660351" y="478185"/>
                  <a:pt x="648965" y="478185"/>
                </a:cubicBezTo>
                <a:cubicBezTo>
                  <a:pt x="637580" y="478185"/>
                  <a:pt x="620502" y="478185"/>
                  <a:pt x="597731" y="478185"/>
                </a:cubicBezTo>
                <a:cubicBezTo>
                  <a:pt x="574961" y="489570"/>
                  <a:pt x="546497" y="500955"/>
                  <a:pt x="512341" y="512341"/>
                </a:cubicBezTo>
                <a:cubicBezTo>
                  <a:pt x="375717" y="535111"/>
                  <a:pt x="296019" y="620502"/>
                  <a:pt x="273249" y="768511"/>
                </a:cubicBezTo>
                <a:cubicBezTo>
                  <a:pt x="273249" y="779896"/>
                  <a:pt x="267556" y="796974"/>
                  <a:pt x="256171" y="819745"/>
                </a:cubicBezTo>
                <a:lnTo>
                  <a:pt x="204937" y="853901"/>
                </a:lnTo>
                <a:cubicBezTo>
                  <a:pt x="193551" y="876672"/>
                  <a:pt x="182166" y="888057"/>
                  <a:pt x="170781" y="888057"/>
                </a:cubicBezTo>
                <a:cubicBezTo>
                  <a:pt x="148010" y="888057"/>
                  <a:pt x="130932" y="870979"/>
                  <a:pt x="119547" y="836823"/>
                </a:cubicBezTo>
                <a:lnTo>
                  <a:pt x="85390" y="768511"/>
                </a:lnTo>
                <a:lnTo>
                  <a:pt x="51234" y="700199"/>
                </a:lnTo>
                <a:lnTo>
                  <a:pt x="51234" y="648965"/>
                </a:lnTo>
                <a:cubicBezTo>
                  <a:pt x="28464" y="603424"/>
                  <a:pt x="17078" y="574960"/>
                  <a:pt x="17078" y="563575"/>
                </a:cubicBezTo>
                <a:lnTo>
                  <a:pt x="51234" y="495263"/>
                </a:lnTo>
                <a:lnTo>
                  <a:pt x="17078" y="444029"/>
                </a:lnTo>
                <a:cubicBezTo>
                  <a:pt x="17078" y="444029"/>
                  <a:pt x="17078" y="438336"/>
                  <a:pt x="17078" y="426951"/>
                </a:cubicBezTo>
                <a:cubicBezTo>
                  <a:pt x="17078" y="415565"/>
                  <a:pt x="22771" y="398487"/>
                  <a:pt x="34156" y="375716"/>
                </a:cubicBezTo>
                <a:cubicBezTo>
                  <a:pt x="45542" y="364331"/>
                  <a:pt x="51234" y="335868"/>
                  <a:pt x="51234" y="290326"/>
                </a:cubicBezTo>
                <a:cubicBezTo>
                  <a:pt x="85390" y="199244"/>
                  <a:pt x="130932" y="142317"/>
                  <a:pt x="187859" y="119546"/>
                </a:cubicBezTo>
                <a:lnTo>
                  <a:pt x="273249" y="85390"/>
                </a:lnTo>
                <a:lnTo>
                  <a:pt x="341561" y="34156"/>
                </a:lnTo>
                <a:lnTo>
                  <a:pt x="409873" y="34156"/>
                </a:lnTo>
                <a:cubicBezTo>
                  <a:pt x="421258" y="34156"/>
                  <a:pt x="438336" y="28463"/>
                  <a:pt x="461107" y="17078"/>
                </a:cubicBezTo>
                <a:cubicBezTo>
                  <a:pt x="483878" y="5693"/>
                  <a:pt x="512341" y="0"/>
                  <a:pt x="5464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484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918">
        <p15:prstTrans prst="pageCurlDouble"/>
      </p:transition>
    </mc:Choice>
    <mc:Fallback xmlns="">
      <p:transition spd="slow" advTm="191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基于约束？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91581"/>
            <a:ext cx="6756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自动布局基于约束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96379" y="3336611"/>
            <a:ext cx="8371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中心思想：你如何描述一个元素的位置？</a:t>
            </a:r>
          </a:p>
        </p:txBody>
      </p:sp>
      <p:pic>
        <p:nvPicPr>
          <p:cNvPr id="11" name="图片 10" descr="myfir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487" y="-228490"/>
            <a:ext cx="3731513" cy="7648570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云形标注 3"/>
          <p:cNvSpPr/>
          <p:nvPr/>
        </p:nvSpPr>
        <p:spPr>
          <a:xfrm>
            <a:off x="6175169" y="330907"/>
            <a:ext cx="3664594" cy="2261183"/>
          </a:xfrm>
          <a:prstGeom prst="cloudCallout">
            <a:avLst>
              <a:gd name="adj1" fmla="val 48403"/>
              <a:gd name="adj2" fmla="val 851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我想让这个按钮处于屏幕正中央</a:t>
            </a:r>
            <a:endParaRPr kumimoji="1" lang="zh-CN" altLang="en-US" dirty="0"/>
          </a:p>
        </p:txBody>
      </p:sp>
      <p:sp>
        <p:nvSpPr>
          <p:cNvPr id="13" name="圆角矩形标注 12"/>
          <p:cNvSpPr/>
          <p:nvPr/>
        </p:nvSpPr>
        <p:spPr>
          <a:xfrm>
            <a:off x="9167751" y="146641"/>
            <a:ext cx="2813678" cy="969640"/>
          </a:xfrm>
          <a:prstGeom prst="wedgeRoundRectCallout">
            <a:avLst>
              <a:gd name="adj1" fmla="val -57328"/>
              <a:gd name="adj2" fmla="val 682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分解：无论是哪种机型，横屏还是竖屏，水平和垂直方向</a:t>
            </a:r>
            <a:r>
              <a:rPr kumimoji="1" lang="zh-CN" altLang="en-US" smtClean="0"/>
              <a:t>都在中间</a:t>
            </a:r>
            <a:endParaRPr kumimoji="1"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96379" y="4883022"/>
            <a:ext cx="83713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约束确定为数学规则：</a:t>
            </a:r>
          </a:p>
          <a:p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水平居中</a:t>
            </a:r>
          </a:p>
          <a:p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垂直居中</a:t>
            </a:r>
          </a:p>
        </p:txBody>
      </p:sp>
    </p:spTree>
    <p:extLst>
      <p:ext uri="{BB962C8B-B14F-4D97-AF65-F5344CB8AC3E}">
        <p14:creationId xmlns:p14="http://schemas.microsoft.com/office/powerpoint/2010/main" val="14703322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 animBg="1"/>
      <p:bldP spid="13" grpId="0" animBg="1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更进一步的约束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 descr="myfir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006" y="0"/>
            <a:ext cx="3731513" cy="7648570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上箭头 17"/>
          <p:cNvSpPr/>
          <p:nvPr/>
        </p:nvSpPr>
        <p:spPr>
          <a:xfrm>
            <a:off x="9288432" y="1383258"/>
            <a:ext cx="1102659" cy="226089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150</a:t>
            </a:r>
            <a:endParaRPr kumimoji="1" lang="zh-CN" altLang="en-US" dirty="0"/>
          </a:p>
        </p:txBody>
      </p:sp>
      <p:sp>
        <p:nvSpPr>
          <p:cNvPr id="19" name="左箭头 18"/>
          <p:cNvSpPr/>
          <p:nvPr/>
        </p:nvSpPr>
        <p:spPr>
          <a:xfrm>
            <a:off x="8337176" y="3644153"/>
            <a:ext cx="833717" cy="38996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50</a:t>
            </a:r>
            <a:endParaRPr kumimoji="1" lang="zh-CN" altLang="en-US" dirty="0"/>
          </a:p>
        </p:txBody>
      </p:sp>
      <p:sp>
        <p:nvSpPr>
          <p:cNvPr id="20" name="右箭头 19"/>
          <p:cNvSpPr/>
          <p:nvPr/>
        </p:nvSpPr>
        <p:spPr>
          <a:xfrm>
            <a:off x="10485319" y="3644153"/>
            <a:ext cx="837105" cy="389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50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39805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1351</TotalTime>
  <Words>423</Words>
  <Application>Microsoft Macintosh PowerPoint</Application>
  <PresentationFormat>宽屏</PresentationFormat>
  <Paragraphs>89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Calibri</vt:lpstr>
      <vt:lpstr>Calibri Light</vt:lpstr>
      <vt:lpstr>Source Sans Pro Light</vt:lpstr>
      <vt:lpstr>冬青黑体简体中文 W3</vt:lpstr>
      <vt:lpstr>宋体</vt:lpstr>
      <vt:lpstr>微软雅黑</vt:lpstr>
      <vt:lpstr>新蒂下午茶基本版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 ye</dc:creator>
  <cp:lastModifiedBy>yunbo zhang</cp:lastModifiedBy>
  <cp:revision>435</cp:revision>
  <dcterms:created xsi:type="dcterms:W3CDTF">2014-05-16T07:57:58Z</dcterms:created>
  <dcterms:modified xsi:type="dcterms:W3CDTF">2015-10-03T11:07:02Z</dcterms:modified>
</cp:coreProperties>
</file>